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notesSlide28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_rels/notesSlide28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9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_rels/notesSlide8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_rels/slide28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2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5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3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28.xml" ContentType="application/vnd.openxmlformats-officedocument.presentationml.slide+xml"/>
  <Override PartName="/ppt/slides/slide10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79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80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81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C2B12406-8F92-4A97-ADAD-EE719F215B66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58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2AF93D1F-4B5D-4ACC-A830-6155EAA86652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0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9399236B-4FF2-446D-92D6-782E4E923805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0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10CD4D91-41AF-4BAF-A1DE-0A132706EFAC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08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3DAB8958-45EC-49A4-ADE5-05B200E98B46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1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9F28B956-0395-4793-9FD5-DD7E499961E7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1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D83FAB5B-5156-471A-BC6B-8FEC5A929483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1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719504C9-F928-4CB0-8BF7-3D6F73EB5B1B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1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D2E9C8B6-00E1-43A5-8BFF-94A4D1FECE13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18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1C2DC050-6184-4A45-9906-141AFDEF5D67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2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9B6DC23D-5E34-478D-A61A-D88F280DD404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2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0CEEE523-EF31-4512-8031-2C91E6659956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588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E2E11B11-2337-40E7-8D64-FEB2E783FD95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2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DAAAE1AB-3132-4501-A4C2-CADD3EB8502D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2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E45ABDF3-EBC8-408F-9E7F-4A8551AA8A94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28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4269F4DE-7FFD-42EF-AA61-1BF1A5EE24B6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3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FE641C54-F6A6-4E00-B1BF-4620A0336C4F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3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A6960D4B-2832-4937-9256-E48E3FF64CD4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3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810098EB-8D27-4B37-BC33-36CBCDD975C2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3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F4843DD9-CAAA-48D5-969F-0A5F5E73DDEB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38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32593C1A-1EC0-4BA7-B76D-109C4C7B9DAF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4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F39B1A19-935B-4342-8EC9-E691C8C5958E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59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B4CEC38E-F857-4808-B4EC-6EA2C5CE503D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59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6C1223C1-57DA-492F-99B9-646B3F93D21F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594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F2655E0C-AC8A-4CA8-A849-9ED454C2AE03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59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DF9073FB-E5C0-4F49-B556-9FA8F2A39504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598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C3EC1AE1-A008-447C-979B-32C90DFEB6A0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00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0F9EA5EF-34D5-4B22-ABA0-A2CF1BB7003C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60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B4621BF3-BFCE-462E-AA92-ED014024CF9C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6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lang="zh-CN">
                <a:latin typeface="Arial Unicode MS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zh-CN" sz="3200">
                <a:latin typeface="Arial Unicode MS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2400">
                <a:latin typeface="Arial Unicode MS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2000">
                <a:latin typeface="Arial Unicode MS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2000">
                <a:latin typeface="Arial Unicode MS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2000">
                <a:latin typeface="Arial Unicode MS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2000">
                <a:latin typeface="Arial Unicode MS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zh-CN" sz="2000">
                <a:latin typeface="Arial Unicode MS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0" y="0"/>
            <a:ext cx="9143640" cy="5277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37" name="CustomShape 2"/>
          <p:cNvSpPr/>
          <p:nvPr/>
        </p:nvSpPr>
        <p:spPr>
          <a:xfrm rot="2700000">
            <a:off x="488160" y="379440"/>
            <a:ext cx="216360" cy="2163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38" name="CustomShape 3"/>
          <p:cNvSpPr/>
          <p:nvPr/>
        </p:nvSpPr>
        <p:spPr>
          <a:xfrm rot="2700000">
            <a:off x="469440" y="712800"/>
            <a:ext cx="108000" cy="108000"/>
          </a:xfrm>
          <a:prstGeom prst="rect">
            <a:avLst/>
          </a:prstGeom>
          <a:solidFill>
            <a:srgbClr val="bde5d8"/>
          </a:solidFill>
          <a:ln w="25560">
            <a:noFill/>
          </a:ln>
        </p:spPr>
      </p:sp>
      <p:sp>
        <p:nvSpPr>
          <p:cNvPr id="39" name="CustomShape 4"/>
          <p:cNvSpPr/>
          <p:nvPr/>
        </p:nvSpPr>
        <p:spPr>
          <a:xfrm flipV="1" rot="2700000">
            <a:off x="132120" y="388080"/>
            <a:ext cx="297720" cy="29772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40" name="CustomShape 5"/>
          <p:cNvSpPr/>
          <p:nvPr/>
        </p:nvSpPr>
        <p:spPr>
          <a:xfrm rot="2700000">
            <a:off x="290880" y="602280"/>
            <a:ext cx="136080" cy="1360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41" name="PlaceHolder 6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lang="zh-CN">
                <a:latin typeface="Arial Unicode MS"/>
              </a:rPr>
              <a:t>Click to edit the title text format</a:t>
            </a:r>
            <a:endParaRPr/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zh-CN" sz="3200">
                <a:latin typeface="Arial Unicode MS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zh-CN" sz="2400">
                <a:latin typeface="Arial Unicode MS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zh-CN" sz="2000">
                <a:latin typeface="Arial Unicode MS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zh-CN" sz="2000">
                <a:latin typeface="Arial Unicode MS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zh-CN" sz="2000">
                <a:latin typeface="Arial Unicode MS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zh-CN" sz="2000">
                <a:latin typeface="Arial Unicode MS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zh-CN" sz="2000">
                <a:latin typeface="Arial Unicode MS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8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 rot="5400000">
            <a:off x="-949680" y="-552240"/>
            <a:ext cx="3197160" cy="15984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83" name="CustomShape 2"/>
          <p:cNvSpPr/>
          <p:nvPr/>
        </p:nvSpPr>
        <p:spPr>
          <a:xfrm rot="5400000">
            <a:off x="-335520" y="1125720"/>
            <a:ext cx="1342800" cy="67104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84" name="CustomShape 3"/>
          <p:cNvSpPr/>
          <p:nvPr/>
        </p:nvSpPr>
        <p:spPr>
          <a:xfrm rot="5400000">
            <a:off x="440640" y="1590120"/>
            <a:ext cx="803880" cy="40176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85" name="CustomShape 4"/>
          <p:cNvSpPr/>
          <p:nvPr/>
        </p:nvSpPr>
        <p:spPr>
          <a:xfrm rot="5400000">
            <a:off x="315360" y="412200"/>
            <a:ext cx="1302480" cy="64980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86" name="CustomShape 5"/>
          <p:cNvSpPr/>
          <p:nvPr/>
        </p:nvSpPr>
        <p:spPr>
          <a:xfrm rot="5400000">
            <a:off x="906480" y="1928160"/>
            <a:ext cx="546840" cy="27288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87" name="CustomShape 6"/>
          <p:cNvSpPr/>
          <p:nvPr/>
        </p:nvSpPr>
        <p:spPr>
          <a:xfrm rot="5400000">
            <a:off x="906480" y="2456280"/>
            <a:ext cx="546840" cy="27288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88" name="CustomShape 7"/>
          <p:cNvSpPr/>
          <p:nvPr/>
        </p:nvSpPr>
        <p:spPr>
          <a:xfrm rot="5400000">
            <a:off x="440640" y="2391840"/>
            <a:ext cx="803880" cy="40176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89" name="CustomShape 8"/>
          <p:cNvSpPr/>
          <p:nvPr/>
        </p:nvSpPr>
        <p:spPr>
          <a:xfrm rot="5400000">
            <a:off x="367560" y="3265560"/>
            <a:ext cx="1094040" cy="54576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90" name="CustomShape 9"/>
          <p:cNvSpPr/>
          <p:nvPr/>
        </p:nvSpPr>
        <p:spPr>
          <a:xfrm rot="5400000">
            <a:off x="486360" y="4258080"/>
            <a:ext cx="619200" cy="30888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91" name="CustomShape 10"/>
          <p:cNvSpPr/>
          <p:nvPr/>
        </p:nvSpPr>
        <p:spPr>
          <a:xfrm rot="5400000">
            <a:off x="-335520" y="4444920"/>
            <a:ext cx="1342800" cy="67104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92" name="CustomShape 11"/>
          <p:cNvSpPr/>
          <p:nvPr/>
        </p:nvSpPr>
        <p:spPr>
          <a:xfrm rot="5400000">
            <a:off x="486360" y="4918320"/>
            <a:ext cx="619200" cy="30888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93" name="CustomShape 12"/>
          <p:cNvSpPr/>
          <p:nvPr/>
        </p:nvSpPr>
        <p:spPr>
          <a:xfrm rot="5400000">
            <a:off x="795600" y="4608720"/>
            <a:ext cx="619200" cy="30888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94" name="CustomShape 13"/>
          <p:cNvSpPr/>
          <p:nvPr/>
        </p:nvSpPr>
        <p:spPr>
          <a:xfrm rot="5400000">
            <a:off x="1107000" y="4305240"/>
            <a:ext cx="610920" cy="30456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95" name="CustomShape 14"/>
          <p:cNvSpPr/>
          <p:nvPr/>
        </p:nvSpPr>
        <p:spPr>
          <a:xfrm rot="5400000">
            <a:off x="1104840" y="3687840"/>
            <a:ext cx="619200" cy="30888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96" name="CustomShape 15"/>
          <p:cNvSpPr/>
          <p:nvPr/>
        </p:nvSpPr>
        <p:spPr>
          <a:xfrm rot="5400000">
            <a:off x="-233280" y="3135240"/>
            <a:ext cx="934560" cy="467280"/>
          </a:xfrm>
          <a:prstGeom prst="rect">
            <a:avLst/>
          </a:prstGeom>
          <a:solidFill>
            <a:srgbClr val="007da4"/>
          </a:solidFill>
          <a:ln w="25560">
            <a:noFill/>
          </a:ln>
        </p:spPr>
      </p:sp>
      <p:sp>
        <p:nvSpPr>
          <p:cNvPr id="97" name="CustomShape 16"/>
          <p:cNvSpPr/>
          <p:nvPr/>
        </p:nvSpPr>
        <p:spPr>
          <a:xfrm rot="5400000">
            <a:off x="-456840" y="119520"/>
            <a:ext cx="1828800" cy="91404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98" name="CustomShape 17"/>
          <p:cNvSpPr/>
          <p:nvPr/>
        </p:nvSpPr>
        <p:spPr>
          <a:xfrm rot="5400000">
            <a:off x="151560" y="1502640"/>
            <a:ext cx="578160" cy="28836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99" name="CustomShape 18"/>
          <p:cNvSpPr/>
          <p:nvPr/>
        </p:nvSpPr>
        <p:spPr>
          <a:xfrm rot="5400000">
            <a:off x="151560" y="2523240"/>
            <a:ext cx="578160" cy="288360"/>
          </a:xfrm>
          <a:prstGeom prst="rect">
            <a:avLst/>
          </a:prstGeom>
          <a:solidFill>
            <a:srgbClr val="007da4"/>
          </a:solidFill>
          <a:ln w="25560">
            <a:noFill/>
          </a:ln>
        </p:spPr>
      </p:sp>
      <p:sp>
        <p:nvSpPr>
          <p:cNvPr id="100" name="CustomShape 19"/>
          <p:cNvSpPr/>
          <p:nvPr/>
        </p:nvSpPr>
        <p:spPr>
          <a:xfrm rot="5400000">
            <a:off x="-75240" y="3863880"/>
            <a:ext cx="956880" cy="47736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01" name="CustomShape 20"/>
          <p:cNvSpPr/>
          <p:nvPr/>
        </p:nvSpPr>
        <p:spPr>
          <a:xfrm rot="5400000">
            <a:off x="1306800" y="1479240"/>
            <a:ext cx="359640" cy="179280"/>
          </a:xfrm>
          <a:prstGeom prst="rect">
            <a:avLst/>
          </a:prstGeom>
          <a:solidFill>
            <a:srgbClr val="f4a3a4"/>
          </a:solidFill>
          <a:ln w="25560">
            <a:noFill/>
          </a:ln>
        </p:spPr>
      </p:sp>
      <p:sp>
        <p:nvSpPr>
          <p:cNvPr id="102" name="CustomShape 21"/>
          <p:cNvSpPr/>
          <p:nvPr/>
        </p:nvSpPr>
        <p:spPr>
          <a:xfrm rot="5400000">
            <a:off x="-700200" y="1070640"/>
            <a:ext cx="2571120" cy="1283040"/>
          </a:xfrm>
          <a:prstGeom prst="rect">
            <a:avLst/>
          </a:prstGeom>
          <a:noFill/>
          <a:ln w="25560">
            <a:solidFill>
              <a:srgbClr val="5abe9e"/>
            </a:solidFill>
            <a:round/>
          </a:ln>
        </p:spPr>
      </p:sp>
      <p:sp>
        <p:nvSpPr>
          <p:cNvPr id="103" name="CustomShape 22"/>
          <p:cNvSpPr/>
          <p:nvPr/>
        </p:nvSpPr>
        <p:spPr>
          <a:xfrm rot="5400000">
            <a:off x="-406440" y="2913840"/>
            <a:ext cx="1398600" cy="697680"/>
          </a:xfrm>
          <a:prstGeom prst="rect">
            <a:avLst/>
          </a:prstGeom>
          <a:noFill/>
          <a:ln w="25560">
            <a:solidFill>
              <a:srgbClr val="5abe9e"/>
            </a:solidFill>
            <a:round/>
          </a:ln>
        </p:spPr>
      </p:sp>
      <p:sp>
        <p:nvSpPr>
          <p:cNvPr id="104" name="CustomShape 23"/>
          <p:cNvSpPr/>
          <p:nvPr/>
        </p:nvSpPr>
        <p:spPr>
          <a:xfrm rot="5400000">
            <a:off x="361080" y="4020120"/>
            <a:ext cx="1092600" cy="545040"/>
          </a:xfrm>
          <a:prstGeom prst="rect">
            <a:avLst/>
          </a:prstGeom>
          <a:noFill/>
          <a:ln w="25560">
            <a:solidFill>
              <a:srgbClr val="5abe9e"/>
            </a:solidFill>
            <a:round/>
          </a:ln>
        </p:spPr>
      </p:sp>
      <p:sp>
        <p:nvSpPr>
          <p:cNvPr id="105" name="CustomShape 24"/>
          <p:cNvSpPr/>
          <p:nvPr/>
        </p:nvSpPr>
        <p:spPr>
          <a:xfrm rot="5400000">
            <a:off x="1277640" y="3061800"/>
            <a:ext cx="546120" cy="272520"/>
          </a:xfrm>
          <a:prstGeom prst="rect">
            <a:avLst/>
          </a:prstGeom>
          <a:noFill/>
          <a:ln w="25560">
            <a:solidFill>
              <a:srgbClr val="5abe9e"/>
            </a:solidFill>
            <a:round/>
          </a:ln>
        </p:spPr>
      </p:sp>
      <p:sp>
        <p:nvSpPr>
          <p:cNvPr id="106" name="CustomShape 25"/>
          <p:cNvSpPr/>
          <p:nvPr/>
        </p:nvSpPr>
        <p:spPr>
          <a:xfrm rot="5400000">
            <a:off x="1747440" y="2233080"/>
            <a:ext cx="302400" cy="150840"/>
          </a:xfrm>
          <a:prstGeom prst="rect">
            <a:avLst/>
          </a:prstGeom>
          <a:noFill/>
          <a:ln w="25560">
            <a:solidFill>
              <a:srgbClr val="5abe9e"/>
            </a:solidFill>
            <a:round/>
          </a:ln>
        </p:spPr>
      </p:sp>
      <p:sp>
        <p:nvSpPr>
          <p:cNvPr id="107" name="CustomShape 26"/>
          <p:cNvSpPr/>
          <p:nvPr/>
        </p:nvSpPr>
        <p:spPr>
          <a:xfrm rot="5400000">
            <a:off x="1687680" y="2829600"/>
            <a:ext cx="359640" cy="17928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08" name="CustomShape 27"/>
          <p:cNvSpPr/>
          <p:nvPr/>
        </p:nvSpPr>
        <p:spPr>
          <a:xfrm rot="5400000">
            <a:off x="1501560" y="4527000"/>
            <a:ext cx="259920" cy="12960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09" name="CustomShape 28"/>
          <p:cNvSpPr/>
          <p:nvPr/>
        </p:nvSpPr>
        <p:spPr>
          <a:xfrm rot="5400000">
            <a:off x="1164960" y="5043960"/>
            <a:ext cx="428760" cy="21384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10" name="CustomShape 29"/>
          <p:cNvSpPr/>
          <p:nvPr/>
        </p:nvSpPr>
        <p:spPr>
          <a:xfrm rot="5400000">
            <a:off x="-470160" y="2549880"/>
            <a:ext cx="1882440" cy="941040"/>
          </a:xfrm>
          <a:prstGeom prst="rect">
            <a:avLst/>
          </a:prstGeom>
          <a:solidFill>
            <a:srgbClr val="f4a3a4"/>
          </a:solidFill>
          <a:ln w="25560">
            <a:noFill/>
          </a:ln>
        </p:spPr>
      </p:sp>
      <p:sp>
        <p:nvSpPr>
          <p:cNvPr id="111" name="CustomShape 30"/>
          <p:cNvSpPr/>
          <p:nvPr/>
        </p:nvSpPr>
        <p:spPr>
          <a:xfrm rot="5400000">
            <a:off x="197640" y="4516560"/>
            <a:ext cx="888120" cy="443880"/>
          </a:xfrm>
          <a:prstGeom prst="rect">
            <a:avLst/>
          </a:prstGeom>
          <a:solidFill>
            <a:srgbClr val="5abe9e"/>
          </a:solidFill>
          <a:ln w="25560">
            <a:noFill/>
          </a:ln>
        </p:spPr>
      </p:sp>
      <p:sp>
        <p:nvSpPr>
          <p:cNvPr id="112" name="CustomShape 31"/>
          <p:cNvSpPr/>
          <p:nvPr/>
        </p:nvSpPr>
        <p:spPr>
          <a:xfrm rot="5400000">
            <a:off x="176040" y="1235520"/>
            <a:ext cx="888120" cy="443880"/>
          </a:xfrm>
          <a:prstGeom prst="rect">
            <a:avLst/>
          </a:prstGeom>
          <a:solidFill>
            <a:srgbClr val="5abe9e"/>
          </a:solidFill>
          <a:ln w="25560">
            <a:noFill/>
          </a:ln>
        </p:spPr>
      </p:sp>
      <p:sp>
        <p:nvSpPr>
          <p:cNvPr id="113" name="CustomShape 32"/>
          <p:cNvSpPr/>
          <p:nvPr/>
        </p:nvSpPr>
        <p:spPr>
          <a:xfrm rot="5400000">
            <a:off x="1184760" y="2196720"/>
            <a:ext cx="527760" cy="263880"/>
          </a:xfrm>
          <a:prstGeom prst="rect">
            <a:avLst/>
          </a:prstGeom>
          <a:solidFill>
            <a:srgbClr val="5abe9e"/>
          </a:solidFill>
          <a:ln w="25560">
            <a:noFill/>
          </a:ln>
        </p:spPr>
      </p:sp>
      <p:sp>
        <p:nvSpPr>
          <p:cNvPr id="114" name="CustomShape 33"/>
          <p:cNvSpPr/>
          <p:nvPr/>
        </p:nvSpPr>
        <p:spPr>
          <a:xfrm rot="5400000">
            <a:off x="1226880" y="542520"/>
            <a:ext cx="259920" cy="12960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15" name="CustomShape 34"/>
          <p:cNvSpPr/>
          <p:nvPr/>
        </p:nvSpPr>
        <p:spPr>
          <a:xfrm rot="16200000">
            <a:off x="7401960" y="1913040"/>
            <a:ext cx="2340360" cy="117000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16" name="CustomShape 35"/>
          <p:cNvSpPr/>
          <p:nvPr/>
        </p:nvSpPr>
        <p:spPr>
          <a:xfrm rot="16200000">
            <a:off x="8150400" y="3621240"/>
            <a:ext cx="1342800" cy="67104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17" name="CustomShape 36"/>
          <p:cNvSpPr/>
          <p:nvPr/>
        </p:nvSpPr>
        <p:spPr>
          <a:xfrm rot="16200000">
            <a:off x="7912800" y="3425760"/>
            <a:ext cx="803880" cy="40176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18" name="CustomShape 37"/>
          <p:cNvSpPr/>
          <p:nvPr/>
        </p:nvSpPr>
        <p:spPr>
          <a:xfrm rot="16200000">
            <a:off x="7539480" y="4355280"/>
            <a:ext cx="1302480" cy="64980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19" name="CustomShape 38"/>
          <p:cNvSpPr/>
          <p:nvPr/>
        </p:nvSpPr>
        <p:spPr>
          <a:xfrm rot="16200000">
            <a:off x="7704000" y="3216600"/>
            <a:ext cx="546840" cy="27288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20" name="CustomShape 39"/>
          <p:cNvSpPr/>
          <p:nvPr/>
        </p:nvSpPr>
        <p:spPr>
          <a:xfrm rot="16200000">
            <a:off x="7704000" y="2688480"/>
            <a:ext cx="546840" cy="27288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21" name="CustomShape 40"/>
          <p:cNvSpPr/>
          <p:nvPr/>
        </p:nvSpPr>
        <p:spPr>
          <a:xfrm rot="16200000">
            <a:off x="7912800" y="2624040"/>
            <a:ext cx="803880" cy="40176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22" name="CustomShape 41"/>
          <p:cNvSpPr/>
          <p:nvPr/>
        </p:nvSpPr>
        <p:spPr>
          <a:xfrm rot="16200000">
            <a:off x="7695720" y="1605960"/>
            <a:ext cx="1094040" cy="54576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23" name="CustomShape 42"/>
          <p:cNvSpPr/>
          <p:nvPr/>
        </p:nvSpPr>
        <p:spPr>
          <a:xfrm rot="16200000">
            <a:off x="8052120" y="851040"/>
            <a:ext cx="619200" cy="30888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24" name="CustomShape 43"/>
          <p:cNvSpPr/>
          <p:nvPr/>
        </p:nvSpPr>
        <p:spPr>
          <a:xfrm rot="16200000">
            <a:off x="8150400" y="301680"/>
            <a:ext cx="1342800" cy="67104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25" name="CustomShape 44"/>
          <p:cNvSpPr/>
          <p:nvPr/>
        </p:nvSpPr>
        <p:spPr>
          <a:xfrm rot="16200000">
            <a:off x="8052120" y="190440"/>
            <a:ext cx="619200" cy="30888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26" name="CustomShape 45"/>
          <p:cNvSpPr/>
          <p:nvPr/>
        </p:nvSpPr>
        <p:spPr>
          <a:xfrm rot="16200000">
            <a:off x="7742880" y="500040"/>
            <a:ext cx="619200" cy="30888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27" name="CustomShape 46"/>
          <p:cNvSpPr/>
          <p:nvPr/>
        </p:nvSpPr>
        <p:spPr>
          <a:xfrm rot="16200000">
            <a:off x="7439400" y="807840"/>
            <a:ext cx="610920" cy="30456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28" name="CustomShape 47"/>
          <p:cNvSpPr/>
          <p:nvPr/>
        </p:nvSpPr>
        <p:spPr>
          <a:xfrm rot="16200000">
            <a:off x="7433640" y="1421280"/>
            <a:ext cx="619200" cy="30888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29" name="CustomShape 48"/>
          <p:cNvSpPr/>
          <p:nvPr/>
        </p:nvSpPr>
        <p:spPr>
          <a:xfrm rot="16200000">
            <a:off x="8456760" y="1815480"/>
            <a:ext cx="934560" cy="467280"/>
          </a:xfrm>
          <a:prstGeom prst="rect">
            <a:avLst/>
          </a:prstGeom>
          <a:solidFill>
            <a:srgbClr val="007da4"/>
          </a:solidFill>
          <a:ln w="25560">
            <a:noFill/>
          </a:ln>
        </p:spPr>
      </p:sp>
      <p:sp>
        <p:nvSpPr>
          <p:cNvPr id="130" name="CustomShape 49"/>
          <p:cNvSpPr/>
          <p:nvPr/>
        </p:nvSpPr>
        <p:spPr>
          <a:xfrm rot="16200000">
            <a:off x="7785720" y="4383720"/>
            <a:ext cx="1828800" cy="914040"/>
          </a:xfrm>
          <a:prstGeom prst="rect">
            <a:avLst/>
          </a:prstGeom>
          <a:solidFill>
            <a:srgbClr val="f4a3a4"/>
          </a:solidFill>
          <a:ln w="25560">
            <a:noFill/>
          </a:ln>
        </p:spPr>
      </p:sp>
      <p:sp>
        <p:nvSpPr>
          <p:cNvPr id="131" name="CustomShape 50"/>
          <p:cNvSpPr/>
          <p:nvPr/>
        </p:nvSpPr>
        <p:spPr>
          <a:xfrm rot="16200000">
            <a:off x="8427600" y="3626640"/>
            <a:ext cx="578160" cy="28836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32" name="CustomShape 51"/>
          <p:cNvSpPr/>
          <p:nvPr/>
        </p:nvSpPr>
        <p:spPr>
          <a:xfrm rot="16200000">
            <a:off x="8427600" y="2605680"/>
            <a:ext cx="578160" cy="288360"/>
          </a:xfrm>
          <a:prstGeom prst="rect">
            <a:avLst/>
          </a:prstGeom>
          <a:solidFill>
            <a:srgbClr val="007da4"/>
          </a:solidFill>
          <a:ln w="25560">
            <a:noFill/>
          </a:ln>
        </p:spPr>
      </p:sp>
      <p:sp>
        <p:nvSpPr>
          <p:cNvPr id="133" name="CustomShape 52"/>
          <p:cNvSpPr/>
          <p:nvPr/>
        </p:nvSpPr>
        <p:spPr>
          <a:xfrm rot="16200000">
            <a:off x="8276040" y="1076400"/>
            <a:ext cx="956880" cy="477360"/>
          </a:xfrm>
          <a:prstGeom prst="rect">
            <a:avLst/>
          </a:prstGeom>
          <a:solidFill>
            <a:srgbClr val="f4a3a4"/>
          </a:solidFill>
          <a:ln w="25560">
            <a:noFill/>
          </a:ln>
        </p:spPr>
      </p:sp>
      <p:sp>
        <p:nvSpPr>
          <p:cNvPr id="134" name="CustomShape 53"/>
          <p:cNvSpPr/>
          <p:nvPr/>
        </p:nvSpPr>
        <p:spPr>
          <a:xfrm rot="16200000">
            <a:off x="7490880" y="3814200"/>
            <a:ext cx="359640" cy="17928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35" name="CustomShape 54"/>
          <p:cNvSpPr/>
          <p:nvPr/>
        </p:nvSpPr>
        <p:spPr>
          <a:xfrm rot="16200000">
            <a:off x="7287120" y="3063960"/>
            <a:ext cx="2571120" cy="1283040"/>
          </a:xfrm>
          <a:prstGeom prst="rect">
            <a:avLst/>
          </a:prstGeom>
          <a:noFill/>
          <a:ln w="25560">
            <a:solidFill>
              <a:srgbClr val="5abe9e"/>
            </a:solidFill>
            <a:round/>
          </a:ln>
        </p:spPr>
      </p:sp>
      <p:sp>
        <p:nvSpPr>
          <p:cNvPr id="136" name="CustomShape 55"/>
          <p:cNvSpPr/>
          <p:nvPr/>
        </p:nvSpPr>
        <p:spPr>
          <a:xfrm rot="16200000">
            <a:off x="8165520" y="1806120"/>
            <a:ext cx="1398600" cy="697680"/>
          </a:xfrm>
          <a:prstGeom prst="rect">
            <a:avLst/>
          </a:prstGeom>
          <a:noFill/>
          <a:ln w="25560">
            <a:solidFill>
              <a:srgbClr val="5abe9e"/>
            </a:solidFill>
            <a:round/>
          </a:ln>
        </p:spPr>
      </p:sp>
      <p:sp>
        <p:nvSpPr>
          <p:cNvPr id="137" name="CustomShape 56"/>
          <p:cNvSpPr/>
          <p:nvPr/>
        </p:nvSpPr>
        <p:spPr>
          <a:xfrm rot="16200000">
            <a:off x="7703640" y="852480"/>
            <a:ext cx="1092600" cy="545040"/>
          </a:xfrm>
          <a:prstGeom prst="rect">
            <a:avLst/>
          </a:prstGeom>
          <a:noFill/>
          <a:ln w="25560">
            <a:solidFill>
              <a:srgbClr val="5abe9e"/>
            </a:solidFill>
            <a:round/>
          </a:ln>
        </p:spPr>
      </p:sp>
      <p:sp>
        <p:nvSpPr>
          <p:cNvPr id="138" name="CustomShape 57"/>
          <p:cNvSpPr/>
          <p:nvPr/>
        </p:nvSpPr>
        <p:spPr>
          <a:xfrm rot="16200000">
            <a:off x="7135200" y="4083840"/>
            <a:ext cx="546120" cy="272520"/>
          </a:xfrm>
          <a:prstGeom prst="rect">
            <a:avLst/>
          </a:prstGeom>
          <a:noFill/>
          <a:ln w="25560">
            <a:solidFill>
              <a:srgbClr val="5abe9e"/>
            </a:solidFill>
            <a:round/>
          </a:ln>
        </p:spPr>
      </p:sp>
      <p:sp>
        <p:nvSpPr>
          <p:cNvPr id="139" name="CustomShape 58"/>
          <p:cNvSpPr/>
          <p:nvPr/>
        </p:nvSpPr>
        <p:spPr>
          <a:xfrm rot="16200000">
            <a:off x="7257960" y="1919880"/>
            <a:ext cx="302400" cy="150840"/>
          </a:xfrm>
          <a:prstGeom prst="rect">
            <a:avLst/>
          </a:prstGeom>
          <a:noFill/>
          <a:ln w="25560">
            <a:solidFill>
              <a:srgbClr val="5abe9e"/>
            </a:solidFill>
            <a:round/>
          </a:ln>
        </p:spPr>
      </p:sp>
      <p:sp>
        <p:nvSpPr>
          <p:cNvPr id="140" name="CustomShape 59"/>
          <p:cNvSpPr/>
          <p:nvPr/>
        </p:nvSpPr>
        <p:spPr>
          <a:xfrm rot="16200000">
            <a:off x="7281720" y="2426760"/>
            <a:ext cx="359640" cy="17928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41" name="CustomShape 60"/>
          <p:cNvSpPr/>
          <p:nvPr/>
        </p:nvSpPr>
        <p:spPr>
          <a:xfrm rot="16200000">
            <a:off x="7396200" y="761040"/>
            <a:ext cx="259920" cy="12960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42" name="CustomShape 61"/>
          <p:cNvSpPr/>
          <p:nvPr/>
        </p:nvSpPr>
        <p:spPr>
          <a:xfrm rot="16200000">
            <a:off x="7563600" y="159840"/>
            <a:ext cx="428760" cy="21384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43" name="CustomShape 62"/>
          <p:cNvSpPr/>
          <p:nvPr/>
        </p:nvSpPr>
        <p:spPr>
          <a:xfrm rot="16200000">
            <a:off x="7745400" y="1926360"/>
            <a:ext cx="1882440" cy="941040"/>
          </a:xfrm>
          <a:prstGeom prst="rect">
            <a:avLst/>
          </a:prstGeom>
          <a:solidFill>
            <a:srgbClr val="5abe9e"/>
          </a:solidFill>
          <a:ln w="25560">
            <a:noFill/>
          </a:ln>
        </p:spPr>
      </p:sp>
      <p:sp>
        <p:nvSpPr>
          <p:cNvPr id="144" name="CustomShape 63"/>
          <p:cNvSpPr/>
          <p:nvPr/>
        </p:nvSpPr>
        <p:spPr>
          <a:xfrm rot="16200000">
            <a:off x="8071560" y="457560"/>
            <a:ext cx="888120" cy="443880"/>
          </a:xfrm>
          <a:prstGeom prst="rect">
            <a:avLst/>
          </a:prstGeom>
          <a:solidFill>
            <a:srgbClr val="fbd2a6"/>
          </a:solidFill>
          <a:ln w="25560">
            <a:noFill/>
          </a:ln>
        </p:spPr>
      </p:sp>
      <p:sp>
        <p:nvSpPr>
          <p:cNvPr id="145" name="CustomShape 64"/>
          <p:cNvSpPr/>
          <p:nvPr/>
        </p:nvSpPr>
        <p:spPr>
          <a:xfrm rot="16200000">
            <a:off x="8093160" y="3738600"/>
            <a:ext cx="888120" cy="443880"/>
          </a:xfrm>
          <a:prstGeom prst="rect">
            <a:avLst/>
          </a:prstGeom>
          <a:solidFill>
            <a:srgbClr val="5abe9e"/>
          </a:solidFill>
          <a:ln w="25560">
            <a:noFill/>
          </a:ln>
        </p:spPr>
      </p:sp>
      <p:sp>
        <p:nvSpPr>
          <p:cNvPr id="146" name="CustomShape 65"/>
          <p:cNvSpPr/>
          <p:nvPr/>
        </p:nvSpPr>
        <p:spPr>
          <a:xfrm rot="16200000">
            <a:off x="7444800" y="2957040"/>
            <a:ext cx="527760" cy="263880"/>
          </a:xfrm>
          <a:prstGeom prst="rect">
            <a:avLst/>
          </a:prstGeom>
          <a:solidFill>
            <a:srgbClr val="5abe9e"/>
          </a:solidFill>
          <a:ln w="25560">
            <a:noFill/>
          </a:ln>
        </p:spPr>
      </p:sp>
      <p:sp>
        <p:nvSpPr>
          <p:cNvPr id="147" name="CustomShape 66"/>
          <p:cNvSpPr/>
          <p:nvPr/>
        </p:nvSpPr>
        <p:spPr>
          <a:xfrm rot="16200000">
            <a:off x="7670880" y="4745880"/>
            <a:ext cx="259920" cy="12960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48" name="CustomShape 67"/>
          <p:cNvSpPr/>
          <p:nvPr/>
        </p:nvSpPr>
        <p:spPr>
          <a:xfrm rot="16200000">
            <a:off x="6602040" y="1252440"/>
            <a:ext cx="220680" cy="109800"/>
          </a:xfrm>
          <a:prstGeom prst="rect">
            <a:avLst/>
          </a:prstGeom>
          <a:solidFill>
            <a:srgbClr val="859cb1"/>
          </a:solidFill>
          <a:ln w="25560">
            <a:noFill/>
          </a:ln>
        </p:spPr>
      </p:sp>
      <p:sp>
        <p:nvSpPr>
          <p:cNvPr id="149" name="CustomShape 68"/>
          <p:cNvSpPr/>
          <p:nvPr/>
        </p:nvSpPr>
        <p:spPr>
          <a:xfrm rot="16200000">
            <a:off x="6789240" y="863640"/>
            <a:ext cx="346680" cy="17280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50" name="CustomShape 69"/>
          <p:cNvSpPr/>
          <p:nvPr/>
        </p:nvSpPr>
        <p:spPr>
          <a:xfrm rot="5400000">
            <a:off x="2374200" y="3995640"/>
            <a:ext cx="150840" cy="75240"/>
          </a:xfrm>
          <a:prstGeom prst="rect">
            <a:avLst/>
          </a:prstGeom>
          <a:noFill/>
          <a:ln w="25560">
            <a:solidFill>
              <a:srgbClr val="5abe9e"/>
            </a:solidFill>
            <a:round/>
          </a:ln>
        </p:spPr>
      </p:sp>
      <p:sp>
        <p:nvSpPr>
          <p:cNvPr id="151" name="CustomShape 70"/>
          <p:cNvSpPr/>
          <p:nvPr/>
        </p:nvSpPr>
        <p:spPr>
          <a:xfrm rot="5400000">
            <a:off x="2144160" y="4294080"/>
            <a:ext cx="223200" cy="111240"/>
          </a:xfrm>
          <a:prstGeom prst="rect">
            <a:avLst/>
          </a:prstGeom>
          <a:solidFill>
            <a:srgbClr val="f0f0f0"/>
          </a:solidFill>
          <a:ln w="25560">
            <a:noFill/>
          </a:ln>
        </p:spPr>
      </p:sp>
      <p:sp>
        <p:nvSpPr>
          <p:cNvPr id="152" name="CustomShape 71"/>
          <p:cNvSpPr/>
          <p:nvPr/>
        </p:nvSpPr>
        <p:spPr>
          <a:xfrm rot="5400000">
            <a:off x="954360" y="552600"/>
            <a:ext cx="2388600" cy="1191960"/>
          </a:xfrm>
          <a:prstGeom prst="rect">
            <a:avLst/>
          </a:prstGeom>
          <a:solidFill>
            <a:srgbClr val="eeece1"/>
          </a:solidFill>
          <a:ln w="25560">
            <a:noFill/>
          </a:ln>
        </p:spPr>
      </p:sp>
      <p:sp>
        <p:nvSpPr>
          <p:cNvPr id="153" name="CustomShape 72"/>
          <p:cNvSpPr/>
          <p:nvPr/>
        </p:nvSpPr>
        <p:spPr>
          <a:xfrm flipH="1" rot="5400000">
            <a:off x="5815080" y="1807560"/>
            <a:ext cx="4052520" cy="2147040"/>
          </a:xfrm>
          <a:prstGeom prst="rect">
            <a:avLst/>
          </a:prstGeom>
          <a:solidFill>
            <a:srgbClr val="eeece1"/>
          </a:solidFill>
          <a:ln w="25560">
            <a:noFill/>
          </a:ln>
        </p:spPr>
      </p:sp>
      <p:sp>
        <p:nvSpPr>
          <p:cNvPr id="154" name="CustomShape 73"/>
          <p:cNvSpPr/>
          <p:nvPr/>
        </p:nvSpPr>
        <p:spPr>
          <a:xfrm flipH="1" rot="5400000">
            <a:off x="5726160" y="181800"/>
            <a:ext cx="2383920" cy="1189440"/>
          </a:xfrm>
          <a:prstGeom prst="rect">
            <a:avLst/>
          </a:prstGeom>
          <a:solidFill>
            <a:srgbClr val="eeece1"/>
          </a:solidFill>
          <a:ln w="25560">
            <a:noFill/>
          </a:ln>
        </p:spPr>
      </p:sp>
      <p:sp>
        <p:nvSpPr>
          <p:cNvPr id="155" name="CustomShape 74"/>
          <p:cNvSpPr/>
          <p:nvPr/>
        </p:nvSpPr>
        <p:spPr>
          <a:xfrm rot="16200000">
            <a:off x="6556320" y="2724120"/>
            <a:ext cx="3610080" cy="1804680"/>
          </a:xfrm>
          <a:prstGeom prst="rect">
            <a:avLst/>
          </a:prstGeom>
          <a:solidFill>
            <a:srgbClr val="eeece1"/>
          </a:solidFill>
          <a:ln w="25560">
            <a:noFill/>
          </a:ln>
        </p:spPr>
      </p:sp>
      <p:sp>
        <p:nvSpPr>
          <p:cNvPr id="156" name="CustomShape 75"/>
          <p:cNvSpPr/>
          <p:nvPr/>
        </p:nvSpPr>
        <p:spPr>
          <a:xfrm rot="16200000">
            <a:off x="6187320" y="3832560"/>
            <a:ext cx="940320" cy="470160"/>
          </a:xfrm>
          <a:prstGeom prst="rect">
            <a:avLst/>
          </a:prstGeom>
          <a:solidFill>
            <a:srgbClr val="f4a3a4"/>
          </a:solidFill>
          <a:ln w="25560">
            <a:noFill/>
          </a:ln>
        </p:spPr>
      </p:sp>
      <p:sp>
        <p:nvSpPr>
          <p:cNvPr id="157" name="CustomShape 76"/>
          <p:cNvSpPr/>
          <p:nvPr/>
        </p:nvSpPr>
        <p:spPr>
          <a:xfrm>
            <a:off x="1892520" y="1595160"/>
            <a:ext cx="5528520" cy="913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5400">
                <a:solidFill>
                  <a:srgbClr val="778495"/>
                </a:solidFill>
                <a:latin typeface="微软雅黑"/>
                <a:ea typeface="微软雅黑"/>
              </a:rPr>
              <a:t>   </a:t>
            </a:r>
            <a:r>
              <a:rPr b="1" lang="en-US" sz="5400">
                <a:solidFill>
                  <a:srgbClr val="778495"/>
                </a:solidFill>
                <a:latin typeface="微软雅黑"/>
                <a:ea typeface="微软雅黑"/>
              </a:rPr>
              <a:t>Python </a:t>
            </a:r>
            <a:endParaRPr/>
          </a:p>
        </p:txBody>
      </p:sp>
      <p:sp>
        <p:nvSpPr>
          <p:cNvPr id="158" name="CustomShape 77"/>
          <p:cNvSpPr/>
          <p:nvPr/>
        </p:nvSpPr>
        <p:spPr>
          <a:xfrm>
            <a:off x="3751200" y="4329720"/>
            <a:ext cx="1756440" cy="333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600">
                <a:solidFill>
                  <a:srgbClr val="778495"/>
                </a:solidFill>
                <a:latin typeface="微软雅黑"/>
                <a:ea typeface="微软雅黑"/>
              </a:rPr>
              <a:t>优品</a:t>
            </a:r>
            <a:r>
              <a:rPr b="1" lang="en-US" sz="1600">
                <a:solidFill>
                  <a:srgbClr val="778495"/>
                </a:solidFill>
                <a:latin typeface="微软雅黑"/>
                <a:ea typeface="微软雅黑"/>
              </a:rPr>
              <a:t>PPT</a:t>
            </a:r>
            <a:endParaRPr/>
          </a:p>
        </p:txBody>
      </p:sp>
      <p:sp>
        <p:nvSpPr>
          <p:cNvPr id="159" name="CustomShape 78"/>
          <p:cNvSpPr/>
          <p:nvPr/>
        </p:nvSpPr>
        <p:spPr>
          <a:xfrm>
            <a:off x="3621600" y="2587680"/>
            <a:ext cx="3758400" cy="45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1" lang="en-US" sz="1200">
                <a:solidFill>
                  <a:srgbClr val="808080"/>
                </a:solidFill>
                <a:latin typeface="微软雅黑"/>
                <a:ea typeface="微软雅黑"/>
              </a:rPr>
              <a:t>此模板可用于工作报告</a:t>
            </a:r>
            <a:r>
              <a:rPr b="1" lang="en-US" sz="1200">
                <a:solidFill>
                  <a:srgbClr val="808080"/>
                </a:solidFill>
                <a:latin typeface="微软雅黑"/>
                <a:ea typeface="微软雅黑"/>
              </a:rPr>
              <a:t>/</a:t>
            </a:r>
            <a:r>
              <a:rPr b="1" lang="en-US" sz="1200">
                <a:solidFill>
                  <a:srgbClr val="808080"/>
                </a:solidFill>
                <a:latin typeface="微软雅黑"/>
                <a:ea typeface="微软雅黑"/>
              </a:rPr>
              <a:t>季度总结</a:t>
            </a:r>
            <a:r>
              <a:rPr b="1" lang="en-US" sz="1200">
                <a:solidFill>
                  <a:srgbClr val="808080"/>
                </a:solidFill>
                <a:latin typeface="微软雅黑"/>
                <a:ea typeface="微软雅黑"/>
              </a:rPr>
              <a:t>/</a:t>
            </a:r>
            <a:r>
              <a:rPr b="1" lang="en-US" sz="1200">
                <a:solidFill>
                  <a:srgbClr val="808080"/>
                </a:solidFill>
                <a:latin typeface="微软雅黑"/>
                <a:ea typeface="微软雅黑"/>
              </a:rPr>
              <a:t>年终汇报等场景</a:t>
            </a:r>
            <a:endParaRPr/>
          </a:p>
        </p:txBody>
      </p:sp>
      <p:sp>
        <p:nvSpPr>
          <p:cNvPr id="160" name="CustomShape 79"/>
          <p:cNvSpPr/>
          <p:nvPr/>
        </p:nvSpPr>
        <p:spPr>
          <a:xfrm>
            <a:off x="2604240" y="2391120"/>
            <a:ext cx="4775760" cy="424440"/>
          </a:xfrm>
          <a:prstGeom prst="rect">
            <a:avLst/>
          </a:prstGeom>
          <a:noFill/>
          <a:ln>
            <a:noFill/>
          </a:ln>
        </p:spPr>
      </p:sp>
    </p:spTree>
  </p:cSld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freeze">
                      <p:stCondLst>
                        <p:cond delay="0"/>
                      </p:stCondLst>
                      <p:childTnLst>
                        <p:par>
                          <p:cTn id="4" fill="freeze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nodeType="with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nodeType="withEffect" fill="hold" presetClass="entr" presetID="2" presetSubtype="8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nodeType="withEffect" fill="hold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nodeType="withEffect" fill="hold" presetClass="entr" presetID="2" presetSubtype="8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nodeType="with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nodeType="withEffect" fill="hold" presetClass="entr" presetID="2" presetSubtype="8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nodeType="withEffect" fill="hold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nodeType="withEffect" fill="hold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nodeType="with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nodeType="withEffect" fill="hold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nodeType="withEffect" fill="hold" presetClass="entr" presetID="2" presetSubtype="8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nodeType="withEffect" fill="hold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nodeType="with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0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nodeType="withEffect" fill="hold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nodeType="withEffect" fill="hold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nodeType="withEffect" fill="hold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nodeType="withEffect" fill="hold" presetClass="entr" presetID="2" presetSubtype="8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2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nodeType="withEffect" fill="hold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5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6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nodeType="withEffect" fill="hold" presetClass="entr" presetID="2" presetSubtype="8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nodeType="withEffect" fill="hold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nodeType="withEffect" fill="hold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nodeType="withEffect" fill="hold" presetClass="entr" presetID="2" presetSubtype="2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nodeType="withEffect" fill="hold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nodeType="withEffect" fill="hold" presetClass="entr" presetID="2" presetSubtype="2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nodeType="withEffect" fill="hold" presetClass="entr" presetID="2" presetSubtype="2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5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nodeType="withEffect" fill="hold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3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nodeType="withEffect" fill="hold" presetClass="entr" presetID="2" presetSubtype="2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nodeType="withEffect" fill="hold" presetClass="entr" presetID="2" presetSubtype="2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nodeType="withEffect" fill="hold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5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9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nodeType="withEffect" fill="hold" presetClass="entr" presetID="2" presetSubtype="2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03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0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nodeType="withEffect" fill="hold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1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nodeType="withEffect" fill="hold" presetClass="entr" presetID="2" presetSubtype="2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5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6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9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0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nodeType="withEffect" fill="hold" presetClass="entr" presetID="2" presetSubtype="2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23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4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2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nodeType="withEffect" fill="hold" presetClass="entr" presetID="2" presetSubtype="2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nodeType="withEffect" fill="hold" presetClass="entr" presetID="2" presetSubtype="2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5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nodeType="withEffect" fill="hold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9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1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4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nodeType="withEffect" fill="hold" presetClass="entr" presetID="2" presetSubtype="2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4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9" nodeType="withEffect" fill="hold" presetClass="entr" presetID="2" presetSubtype="2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5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3" nodeType="withEffect" fill="hold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55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nodeType="withEffect" fill="hold" presetClass="entr" presetID="2" presetSubtype="2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59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0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1" nodeType="withEffect" fill="hold" presetClass="entr" presetID="2" presetSubtype="2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6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4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5" nodeType="withEffect" fill="hold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6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1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72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3" nodeType="withEffect" fill="hold" presetClass="entr" presetID="2" presetSubtype="2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5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7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7" nodeType="withEffect" fill="hold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83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4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freeze">
                            <p:stCondLst>
                              <p:cond delay="1500"/>
                            </p:stCondLst>
                            <p:childTnLst>
                              <p:par>
                                <p:cTn id="286" nodeType="afterEffect" fill="hold" presetClass="entr" presetID="3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88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o/>
                                    </p:set>
                                    <p:anim calcmode="lin" valueType="num">
                                      <p:cBhvr additive="repl">
                                        <p:cTn id="289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45"/>
                                          </p:val>
                                        </p:tav>
                                        <p:tav tm="69900">
                                          <p:val>
                                            <p:strVal val="45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0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1" dur="156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2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3" fill="freeze">
                            <p:stCondLst>
                              <p:cond delay="2500"/>
                            </p:stCondLst>
                            <p:childTnLst>
                              <p:par>
                                <p:cTn id="294" nodeType="afterEffect" fill="hold" presetClass="entr" presetID="1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96" dur="5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left)" transition="in">
                                      <p:cBhvr additive="repl">
                                        <p:cTn id="29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8" fill="freeze">
                            <p:stCondLst>
                              <p:cond delay="3000"/>
                            </p:stCondLst>
                            <p:childTnLst>
                              <p:par>
                                <p:cTn id="299" nodeType="afterEffect" fill="hold" presetClass="entr" presetID="5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0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  <p:anim calcmode="lin" valueType="num">
                                      <p:cBhvr additive="repl">
                                        <p:cTn id="30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calcmode="lin" valueType="num">
                                      <p:cBhvr additive="repl">
                                        <p:cTn id="30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#ppt_y)"/>
                                      </p:to>
                                    </p:anim>
                                  </p:childTnLst>
                                </p:cTn>
                              </p:par>
                              <p:par>
                                <p:cTn id="304" nodeType="withEffect" fill="hold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06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8" nodeType="withEffect" fill="hold" presetClass="entr" presetID="2" presetSubtype="2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0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1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2" nodeType="withEffect" fill="hold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4" dur="6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5" dur="6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6" nodeType="withEffect" fill="hold" presetClass="entr" presetID="2" presetSubtype="2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9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nodeType="withEffect" fill="hold" presetClass="entr" presetID="2" presetSubtype="2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2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freeze">
                            <p:stCondLst>
                              <p:cond delay="4200"/>
                            </p:stCondLst>
                            <p:childTnLst>
                              <p:par>
                                <p:cTn id="325" nodeType="after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27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8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29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722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723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724" name="CustomShape 4"/>
          <p:cNvSpPr/>
          <p:nvPr/>
        </p:nvSpPr>
        <p:spPr>
          <a:xfrm>
            <a:off x="1645920" y="1005840"/>
            <a:ext cx="5669280" cy="4201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基本数据类型：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5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.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字典：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其他：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items = [('name','gumby'),('age',42)]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d = dict(items)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d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{'age': 42, 'name': 'gumby'}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d['name']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'gumby'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d = dict(name ='gumby', age=42)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d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{'age': 42, 'name': 'gumby'}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test={'h':1,'r':2}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key,value=test.popitem()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随机删除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key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h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value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1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print test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{'r': 2}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endParaRPr/>
          </a:p>
        </p:txBody>
      </p:sp>
      <p:sp>
        <p:nvSpPr>
          <p:cNvPr id="725" name="CustomShape 5"/>
          <p:cNvSpPr/>
          <p:nvPr/>
        </p:nvSpPr>
        <p:spPr>
          <a:xfrm rot="5400000">
            <a:off x="-435600" y="2133360"/>
            <a:ext cx="1682280" cy="840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726" name="CustomShape 6"/>
          <p:cNvSpPr/>
          <p:nvPr/>
        </p:nvSpPr>
        <p:spPr>
          <a:xfrm rot="5400000">
            <a:off x="-256320" y="1264680"/>
            <a:ext cx="965160" cy="48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27" name="CustomShape 7"/>
          <p:cNvSpPr/>
          <p:nvPr/>
        </p:nvSpPr>
        <p:spPr>
          <a:xfrm rot="5400000">
            <a:off x="301320" y="1598400"/>
            <a:ext cx="577800" cy="28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28" name="CustomShape 8"/>
          <p:cNvSpPr/>
          <p:nvPr/>
        </p:nvSpPr>
        <p:spPr>
          <a:xfrm rot="5400000">
            <a:off x="211320" y="752040"/>
            <a:ext cx="936000" cy="467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729" name="CustomShape 9"/>
          <p:cNvSpPr/>
          <p:nvPr/>
        </p:nvSpPr>
        <p:spPr>
          <a:xfrm rot="5400000">
            <a:off x="636480" y="1841400"/>
            <a:ext cx="392760" cy="1962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30" name="CustomShape 10"/>
          <p:cNvSpPr/>
          <p:nvPr/>
        </p:nvSpPr>
        <p:spPr>
          <a:xfrm rot="5400000">
            <a:off x="636120" y="2220840"/>
            <a:ext cx="393120" cy="1962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731" name="CustomShape 11"/>
          <p:cNvSpPr/>
          <p:nvPr/>
        </p:nvSpPr>
        <p:spPr>
          <a:xfrm rot="5400000">
            <a:off x="301320" y="2174400"/>
            <a:ext cx="577800" cy="2887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732" name="CustomShape 12"/>
          <p:cNvSpPr/>
          <p:nvPr/>
        </p:nvSpPr>
        <p:spPr>
          <a:xfrm rot="5400000">
            <a:off x="248400" y="2802960"/>
            <a:ext cx="786600" cy="39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33" name="CustomShape 13"/>
          <p:cNvSpPr/>
          <p:nvPr/>
        </p:nvSpPr>
        <p:spPr>
          <a:xfrm rot="5400000">
            <a:off x="334080" y="3515760"/>
            <a:ext cx="445320" cy="22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34" name="CustomShape 14"/>
          <p:cNvSpPr/>
          <p:nvPr/>
        </p:nvSpPr>
        <p:spPr>
          <a:xfrm rot="5400000">
            <a:off x="-256320" y="3650400"/>
            <a:ext cx="965160" cy="482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35" name="CustomShape 15"/>
          <p:cNvSpPr/>
          <p:nvPr/>
        </p:nvSpPr>
        <p:spPr>
          <a:xfrm rot="5400000">
            <a:off x="334080" y="3990600"/>
            <a:ext cx="444960" cy="2217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736" name="CustomShape 16"/>
          <p:cNvSpPr/>
          <p:nvPr/>
        </p:nvSpPr>
        <p:spPr>
          <a:xfrm rot="5400000">
            <a:off x="556560" y="3767760"/>
            <a:ext cx="444960" cy="2221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37" name="CustomShape 17"/>
          <p:cNvSpPr/>
          <p:nvPr/>
        </p:nvSpPr>
        <p:spPr>
          <a:xfrm rot="5400000">
            <a:off x="780120" y="3549960"/>
            <a:ext cx="439200" cy="218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738" name="CustomShape 18"/>
          <p:cNvSpPr/>
          <p:nvPr/>
        </p:nvSpPr>
        <p:spPr>
          <a:xfrm rot="5400000">
            <a:off x="778680" y="3105720"/>
            <a:ext cx="444960" cy="2221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739" name="CustomShape 19"/>
          <p:cNvSpPr/>
          <p:nvPr/>
        </p:nvSpPr>
        <p:spPr>
          <a:xfrm rot="5400000">
            <a:off x="-182880" y="2708640"/>
            <a:ext cx="671760" cy="335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40" name="CustomShape 20"/>
          <p:cNvSpPr/>
          <p:nvPr/>
        </p:nvSpPr>
        <p:spPr>
          <a:xfrm rot="5400000">
            <a:off x="-343440" y="541800"/>
            <a:ext cx="1314360" cy="6566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741" name="CustomShape 21"/>
          <p:cNvSpPr/>
          <p:nvPr/>
        </p:nvSpPr>
        <p:spPr>
          <a:xfrm rot="5400000">
            <a:off x="93600" y="153540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42" name="CustomShape 22"/>
          <p:cNvSpPr/>
          <p:nvPr/>
        </p:nvSpPr>
        <p:spPr>
          <a:xfrm rot="5400000">
            <a:off x="93600" y="226944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43" name="CustomShape 23"/>
          <p:cNvSpPr/>
          <p:nvPr/>
        </p:nvSpPr>
        <p:spPr>
          <a:xfrm rot="5400000">
            <a:off x="-69480" y="3232800"/>
            <a:ext cx="687960" cy="34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44" name="CustomShape 24"/>
          <p:cNvSpPr/>
          <p:nvPr/>
        </p:nvSpPr>
        <p:spPr>
          <a:xfrm rot="5400000">
            <a:off x="923760" y="1518840"/>
            <a:ext cx="258480" cy="1288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745" name="CustomShape 25"/>
          <p:cNvSpPr/>
          <p:nvPr/>
        </p:nvSpPr>
        <p:spPr>
          <a:xfrm rot="5400000">
            <a:off x="-518400" y="1225080"/>
            <a:ext cx="1847880" cy="92232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746" name="CustomShape 26"/>
          <p:cNvSpPr/>
          <p:nvPr/>
        </p:nvSpPr>
        <p:spPr>
          <a:xfrm rot="5400000">
            <a:off x="-307440" y="2549520"/>
            <a:ext cx="1005120" cy="5014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747" name="CustomShape 27"/>
          <p:cNvSpPr/>
          <p:nvPr/>
        </p:nvSpPr>
        <p:spPr>
          <a:xfrm rot="5400000">
            <a:off x="244440" y="3344760"/>
            <a:ext cx="785160" cy="3916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748" name="CustomShape 28"/>
          <p:cNvSpPr/>
          <p:nvPr/>
        </p:nvSpPr>
        <p:spPr>
          <a:xfrm rot="5400000">
            <a:off x="903240" y="2656440"/>
            <a:ext cx="392400" cy="1958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749" name="CustomShape 29"/>
          <p:cNvSpPr/>
          <p:nvPr/>
        </p:nvSpPr>
        <p:spPr>
          <a:xfrm rot="5400000">
            <a:off x="1337400" y="2156040"/>
            <a:ext cx="217080" cy="1083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750" name="CustomShape 30"/>
          <p:cNvSpPr/>
          <p:nvPr/>
        </p:nvSpPr>
        <p:spPr>
          <a:xfrm rot="5400000">
            <a:off x="1197720" y="2489400"/>
            <a:ext cx="258480" cy="12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51" name="CustomShape 31"/>
          <p:cNvSpPr/>
          <p:nvPr/>
        </p:nvSpPr>
        <p:spPr>
          <a:xfrm rot="5400000">
            <a:off x="1063800" y="3709440"/>
            <a:ext cx="186840" cy="92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52" name="CustomShape 32"/>
          <p:cNvSpPr/>
          <p:nvPr/>
        </p:nvSpPr>
        <p:spPr>
          <a:xfrm rot="5400000">
            <a:off x="822240" y="4080960"/>
            <a:ext cx="308160" cy="153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53" name="CustomShape 33"/>
          <p:cNvSpPr/>
          <p:nvPr/>
        </p:nvSpPr>
        <p:spPr>
          <a:xfrm rot="5400000">
            <a:off x="-353160" y="2288520"/>
            <a:ext cx="1352880" cy="676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54" name="CustomShape 34"/>
          <p:cNvSpPr/>
          <p:nvPr/>
        </p:nvSpPr>
        <p:spPr>
          <a:xfrm rot="5400000">
            <a:off x="127080" y="3701520"/>
            <a:ext cx="638280" cy="318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755" name="CustomShape 35"/>
          <p:cNvSpPr/>
          <p:nvPr/>
        </p:nvSpPr>
        <p:spPr>
          <a:xfrm rot="5400000">
            <a:off x="111240" y="1343160"/>
            <a:ext cx="638280" cy="319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56" name="CustomShape 36"/>
          <p:cNvSpPr/>
          <p:nvPr/>
        </p:nvSpPr>
        <p:spPr>
          <a:xfrm rot="5400000">
            <a:off x="836280" y="2034360"/>
            <a:ext cx="379080" cy="189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57" name="CustomShape 37"/>
          <p:cNvSpPr/>
          <p:nvPr/>
        </p:nvSpPr>
        <p:spPr>
          <a:xfrm rot="5400000">
            <a:off x="866520" y="845280"/>
            <a:ext cx="186840" cy="93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58" name="CustomShape 38"/>
          <p:cNvSpPr/>
          <p:nvPr/>
        </p:nvSpPr>
        <p:spPr>
          <a:xfrm rot="5400000">
            <a:off x="1525680" y="3541680"/>
            <a:ext cx="160200" cy="799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759" name="CustomShape 39"/>
          <p:cNvSpPr/>
          <p:nvPr/>
        </p:nvSpPr>
        <p:spPr>
          <a:xfrm rot="5400000">
            <a:off x="7828200" y="2088360"/>
            <a:ext cx="1773720" cy="8874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760" name="CustomShape 40"/>
          <p:cNvSpPr/>
          <p:nvPr/>
        </p:nvSpPr>
        <p:spPr>
          <a:xfrm rot="5400000">
            <a:off x="8395200" y="1172520"/>
            <a:ext cx="1017360" cy="509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61" name="CustomShape 41"/>
          <p:cNvSpPr/>
          <p:nvPr/>
        </p:nvSpPr>
        <p:spPr>
          <a:xfrm rot="5400000">
            <a:off x="8215200" y="1524600"/>
            <a:ext cx="609480" cy="3049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62" name="CustomShape 42"/>
          <p:cNvSpPr/>
          <p:nvPr/>
        </p:nvSpPr>
        <p:spPr>
          <a:xfrm rot="5400000">
            <a:off x="7932240" y="632160"/>
            <a:ext cx="987120" cy="4932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763" name="CustomShape 43"/>
          <p:cNvSpPr/>
          <p:nvPr/>
        </p:nvSpPr>
        <p:spPr>
          <a:xfrm rot="5400000">
            <a:off x="8056800" y="1780560"/>
            <a:ext cx="414360" cy="207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64" name="CustomShape 44"/>
          <p:cNvSpPr/>
          <p:nvPr/>
        </p:nvSpPr>
        <p:spPr>
          <a:xfrm rot="5400000">
            <a:off x="8056800" y="2180880"/>
            <a:ext cx="414360" cy="2073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765" name="CustomShape 45"/>
          <p:cNvSpPr/>
          <p:nvPr/>
        </p:nvSpPr>
        <p:spPr>
          <a:xfrm rot="5400000">
            <a:off x="8215200" y="2132280"/>
            <a:ext cx="609480" cy="3049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766" name="CustomShape 46"/>
          <p:cNvSpPr/>
          <p:nvPr/>
        </p:nvSpPr>
        <p:spPr>
          <a:xfrm rot="5400000">
            <a:off x="8050680" y="2794680"/>
            <a:ext cx="829080" cy="414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67" name="CustomShape 47"/>
          <p:cNvSpPr/>
          <p:nvPr/>
        </p:nvSpPr>
        <p:spPr>
          <a:xfrm rot="5400000">
            <a:off x="8320320" y="354636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68" name="CustomShape 48"/>
          <p:cNvSpPr/>
          <p:nvPr/>
        </p:nvSpPr>
        <p:spPr>
          <a:xfrm rot="5400000">
            <a:off x="8394840" y="3687840"/>
            <a:ext cx="1017720" cy="509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69" name="CustomShape 49"/>
          <p:cNvSpPr/>
          <p:nvPr/>
        </p:nvSpPr>
        <p:spPr>
          <a:xfrm rot="5400000">
            <a:off x="8320680" y="4047120"/>
            <a:ext cx="469080" cy="2343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770" name="CustomShape 50"/>
          <p:cNvSpPr/>
          <p:nvPr/>
        </p:nvSpPr>
        <p:spPr>
          <a:xfrm rot="5400000">
            <a:off x="8085960" y="381204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71" name="CustomShape 51"/>
          <p:cNvSpPr/>
          <p:nvPr/>
        </p:nvSpPr>
        <p:spPr>
          <a:xfrm rot="5400000">
            <a:off x="7856640" y="3582360"/>
            <a:ext cx="462960" cy="2311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772" name="CustomShape 52"/>
          <p:cNvSpPr/>
          <p:nvPr/>
        </p:nvSpPr>
        <p:spPr>
          <a:xfrm rot="5400000">
            <a:off x="7851960" y="3114360"/>
            <a:ext cx="469080" cy="2343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773" name="CustomShape 53"/>
          <p:cNvSpPr/>
          <p:nvPr/>
        </p:nvSpPr>
        <p:spPr>
          <a:xfrm rot="5400000">
            <a:off x="8627040" y="2695320"/>
            <a:ext cx="708480" cy="35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74" name="CustomShape 54"/>
          <p:cNvSpPr/>
          <p:nvPr/>
        </p:nvSpPr>
        <p:spPr>
          <a:xfrm rot="5400000">
            <a:off x="8118720" y="410400"/>
            <a:ext cx="1386000" cy="69300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775" name="CustomShape 55"/>
          <p:cNvSpPr/>
          <p:nvPr/>
        </p:nvSpPr>
        <p:spPr>
          <a:xfrm rot="5400000">
            <a:off x="8605440" y="145836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76" name="CustomShape 56"/>
          <p:cNvSpPr/>
          <p:nvPr/>
        </p:nvSpPr>
        <p:spPr>
          <a:xfrm rot="5400000">
            <a:off x="8605440" y="223164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77" name="CustomShape 57"/>
          <p:cNvSpPr/>
          <p:nvPr/>
        </p:nvSpPr>
        <p:spPr>
          <a:xfrm rot="5400000">
            <a:off x="8490240" y="3247560"/>
            <a:ext cx="725040" cy="362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78" name="CustomShape 58"/>
          <p:cNvSpPr/>
          <p:nvPr/>
        </p:nvSpPr>
        <p:spPr>
          <a:xfrm rot="5400000">
            <a:off x="7895520" y="1440720"/>
            <a:ext cx="272880" cy="1360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779" name="CustomShape 59"/>
          <p:cNvSpPr/>
          <p:nvPr/>
        </p:nvSpPr>
        <p:spPr>
          <a:xfrm rot="5400000">
            <a:off x="7740720" y="1130760"/>
            <a:ext cx="1948320" cy="97308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780" name="CustomShape 60"/>
          <p:cNvSpPr/>
          <p:nvPr/>
        </p:nvSpPr>
        <p:spPr>
          <a:xfrm rot="5400000">
            <a:off x="8407080" y="2527920"/>
            <a:ext cx="1059840" cy="5292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781" name="CustomShape 61"/>
          <p:cNvSpPr/>
          <p:nvPr/>
        </p:nvSpPr>
        <p:spPr>
          <a:xfrm rot="5400000">
            <a:off x="8056440" y="3366000"/>
            <a:ext cx="828000" cy="4136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782" name="CustomShape 62"/>
          <p:cNvSpPr/>
          <p:nvPr/>
        </p:nvSpPr>
        <p:spPr>
          <a:xfrm rot="5400000">
            <a:off x="7776360" y="2639880"/>
            <a:ext cx="413640" cy="20700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783" name="CustomShape 63"/>
          <p:cNvSpPr/>
          <p:nvPr/>
        </p:nvSpPr>
        <p:spPr>
          <a:xfrm rot="5400000">
            <a:off x="7503120" y="2112480"/>
            <a:ext cx="229320" cy="114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784" name="CustomShape 64"/>
          <p:cNvSpPr/>
          <p:nvPr/>
        </p:nvSpPr>
        <p:spPr>
          <a:xfrm rot="5400000">
            <a:off x="7607160" y="2463840"/>
            <a:ext cx="272520" cy="136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85" name="CustomShape 65"/>
          <p:cNvSpPr/>
          <p:nvPr/>
        </p:nvSpPr>
        <p:spPr>
          <a:xfrm rot="5400000">
            <a:off x="7823520" y="3750120"/>
            <a:ext cx="196920" cy="99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86" name="CustomShape 66"/>
          <p:cNvSpPr/>
          <p:nvPr/>
        </p:nvSpPr>
        <p:spPr>
          <a:xfrm rot="5400000">
            <a:off x="7950240" y="4141800"/>
            <a:ext cx="325080" cy="162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87" name="CustomShape 67"/>
          <p:cNvSpPr/>
          <p:nvPr/>
        </p:nvSpPr>
        <p:spPr>
          <a:xfrm rot="5400000">
            <a:off x="8088120" y="2252160"/>
            <a:ext cx="1426680" cy="713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88" name="CustomShape 68"/>
          <p:cNvSpPr/>
          <p:nvPr/>
        </p:nvSpPr>
        <p:spPr>
          <a:xfrm rot="5400000">
            <a:off x="8335440" y="3742200"/>
            <a:ext cx="673200" cy="336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789" name="CustomShape 69"/>
          <p:cNvSpPr/>
          <p:nvPr/>
        </p:nvSpPr>
        <p:spPr>
          <a:xfrm rot="5400000">
            <a:off x="8351640" y="1255680"/>
            <a:ext cx="673200" cy="3369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90" name="CustomShape 70"/>
          <p:cNvSpPr/>
          <p:nvPr/>
        </p:nvSpPr>
        <p:spPr>
          <a:xfrm rot="5400000">
            <a:off x="7860600" y="1984320"/>
            <a:ext cx="399960" cy="200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91" name="CustomShape 71"/>
          <p:cNvSpPr/>
          <p:nvPr/>
        </p:nvSpPr>
        <p:spPr>
          <a:xfrm rot="5400000">
            <a:off x="8031600" y="730440"/>
            <a:ext cx="196920" cy="98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92" name="CustomShape 72"/>
          <p:cNvSpPr/>
          <p:nvPr/>
        </p:nvSpPr>
        <p:spPr>
          <a:xfrm rot="5400000">
            <a:off x="7364520" y="3573720"/>
            <a:ext cx="169200" cy="84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692" dur="indefinite" restart="never" nodeType="tmRoot">
          <p:childTnLst>
            <p:seq>
              <p:cTn id="693" nodeType="mainSeq">
                <p:childTnLst>
                  <p:par>
                    <p:cTn id="694" fill="freeze">
                      <p:stCondLst>
                        <p:cond delay="0"/>
                      </p:stCondLst>
                      <p:childTnLst>
                        <p:par>
                          <p:cTn id="695" fill="freeze">
                            <p:stCondLst>
                              <p:cond delay="0"/>
                            </p:stCondLst>
                            <p:childTnLst>
                              <p:par>
                                <p:cTn id="696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98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99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0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1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03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04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0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6" fill="freeze">
                            <p:stCondLst>
                              <p:cond delay="1000"/>
                            </p:stCondLst>
                            <p:childTnLst>
                              <p:par>
                                <p:cTn id="707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0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71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1" fill="freeze">
                            <p:stCondLst>
                              <p:cond delay="1500"/>
                            </p:stCondLst>
                            <p:childTnLst>
                              <p:par>
                                <p:cTn id="712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14" dur="500"/>
                                        <p:tgtEl>
                                          <p:spTgt spid="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715"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6" fill="freeze">
                            <p:stCondLst>
                              <p:cond delay="2000"/>
                            </p:stCondLst>
                            <p:childTnLst>
                              <p:par>
                                <p:cTn id="71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19" dur="250" fill="hold"/>
                                        <p:tgtEl>
                                          <p:spTgt spid="72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20" dur="250" fill="hold"/>
                                        <p:tgtEl>
                                          <p:spTgt spid="72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21" dur="250" fill="hold"/>
                                        <p:tgtEl>
                                          <p:spTgt spid="72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22" dur="250" fill="hold"/>
                                        <p:tgtEl>
                                          <p:spTgt spid="72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723" dur="250"/>
                                        <p:tgtEl>
                                          <p:spTgt spid="72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4" fill="freeze">
                            <p:stCondLst>
                              <p:cond delay="2250"/>
                            </p:stCondLst>
                            <p:childTnLst>
                              <p:par>
                                <p:cTn id="725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27" dur="250" fill="hold"/>
                                        <p:tgtEl>
                                          <p:spTgt spid="72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28" dur="250" fill="hold"/>
                                        <p:tgtEl>
                                          <p:spTgt spid="72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29" dur="250" fill="hold"/>
                                        <p:tgtEl>
                                          <p:spTgt spid="72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30" dur="250" fill="hold"/>
                                        <p:tgtEl>
                                          <p:spTgt spid="72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731" dur="250"/>
                                        <p:tgtEl>
                                          <p:spTgt spid="72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794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795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796" name="CustomShape 4"/>
          <p:cNvSpPr/>
          <p:nvPr/>
        </p:nvSpPr>
        <p:spPr>
          <a:xfrm>
            <a:off x="1645920" y="1005840"/>
            <a:ext cx="5669280" cy="4201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基本数学运算：</a:t>
            </a:r>
            <a:endParaRPr/>
          </a:p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相关模块：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math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1.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数学运算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&gt;&gt;&gt;print 1+9        #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加法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&gt;&gt;&gt;print 1.3-4      #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减法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&gt;&gt;&gt;print 3*5        #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乘法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&gt;&gt;&gt;print 4.5/1.5    #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除法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&gt;&gt;&gt;print 3**2       #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乘方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&gt;&gt;&gt;print 10%3       #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求余数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2.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判断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==, !=, &gt;, &gt;=, &lt;, &lt;=, in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3.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逻辑：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and, or, not            </a:t>
            </a:r>
            <a:endParaRPr/>
          </a:p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endParaRPr/>
          </a:p>
        </p:txBody>
      </p:sp>
      <p:sp>
        <p:nvSpPr>
          <p:cNvPr id="797" name="CustomShape 5"/>
          <p:cNvSpPr/>
          <p:nvPr/>
        </p:nvSpPr>
        <p:spPr>
          <a:xfrm rot="5400000">
            <a:off x="-435600" y="2133360"/>
            <a:ext cx="1682280" cy="840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798" name="CustomShape 6"/>
          <p:cNvSpPr/>
          <p:nvPr/>
        </p:nvSpPr>
        <p:spPr>
          <a:xfrm rot="5400000">
            <a:off x="-256320" y="1264680"/>
            <a:ext cx="965160" cy="48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99" name="CustomShape 7"/>
          <p:cNvSpPr/>
          <p:nvPr/>
        </p:nvSpPr>
        <p:spPr>
          <a:xfrm rot="5400000">
            <a:off x="301320" y="1598400"/>
            <a:ext cx="577800" cy="28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00" name="CustomShape 8"/>
          <p:cNvSpPr/>
          <p:nvPr/>
        </p:nvSpPr>
        <p:spPr>
          <a:xfrm rot="5400000">
            <a:off x="211320" y="752040"/>
            <a:ext cx="936000" cy="467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801" name="CustomShape 9"/>
          <p:cNvSpPr/>
          <p:nvPr/>
        </p:nvSpPr>
        <p:spPr>
          <a:xfrm rot="5400000">
            <a:off x="636480" y="1841400"/>
            <a:ext cx="392760" cy="1962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02" name="CustomShape 10"/>
          <p:cNvSpPr/>
          <p:nvPr/>
        </p:nvSpPr>
        <p:spPr>
          <a:xfrm rot="5400000">
            <a:off x="636120" y="2220840"/>
            <a:ext cx="393120" cy="1962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803" name="CustomShape 11"/>
          <p:cNvSpPr/>
          <p:nvPr/>
        </p:nvSpPr>
        <p:spPr>
          <a:xfrm rot="5400000">
            <a:off x="301320" y="2174400"/>
            <a:ext cx="577800" cy="2887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804" name="CustomShape 12"/>
          <p:cNvSpPr/>
          <p:nvPr/>
        </p:nvSpPr>
        <p:spPr>
          <a:xfrm rot="5400000">
            <a:off x="248400" y="2802960"/>
            <a:ext cx="786600" cy="39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05" name="CustomShape 13"/>
          <p:cNvSpPr/>
          <p:nvPr/>
        </p:nvSpPr>
        <p:spPr>
          <a:xfrm rot="5400000">
            <a:off x="334080" y="3515760"/>
            <a:ext cx="445320" cy="22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06" name="CustomShape 14"/>
          <p:cNvSpPr/>
          <p:nvPr/>
        </p:nvSpPr>
        <p:spPr>
          <a:xfrm rot="5400000">
            <a:off x="-256320" y="3650400"/>
            <a:ext cx="965160" cy="482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07" name="CustomShape 15"/>
          <p:cNvSpPr/>
          <p:nvPr/>
        </p:nvSpPr>
        <p:spPr>
          <a:xfrm rot="5400000">
            <a:off x="334080" y="3990600"/>
            <a:ext cx="444960" cy="2217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808" name="CustomShape 16"/>
          <p:cNvSpPr/>
          <p:nvPr/>
        </p:nvSpPr>
        <p:spPr>
          <a:xfrm rot="5400000">
            <a:off x="556560" y="3767760"/>
            <a:ext cx="444960" cy="2221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09" name="CustomShape 17"/>
          <p:cNvSpPr/>
          <p:nvPr/>
        </p:nvSpPr>
        <p:spPr>
          <a:xfrm rot="5400000">
            <a:off x="780120" y="3549960"/>
            <a:ext cx="439200" cy="218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810" name="CustomShape 18"/>
          <p:cNvSpPr/>
          <p:nvPr/>
        </p:nvSpPr>
        <p:spPr>
          <a:xfrm rot="5400000">
            <a:off x="778680" y="3105720"/>
            <a:ext cx="444960" cy="2221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811" name="CustomShape 19"/>
          <p:cNvSpPr/>
          <p:nvPr/>
        </p:nvSpPr>
        <p:spPr>
          <a:xfrm rot="5400000">
            <a:off x="-182880" y="2708640"/>
            <a:ext cx="671760" cy="335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12" name="CustomShape 20"/>
          <p:cNvSpPr/>
          <p:nvPr/>
        </p:nvSpPr>
        <p:spPr>
          <a:xfrm rot="5400000">
            <a:off x="-343440" y="541800"/>
            <a:ext cx="1314360" cy="6566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813" name="CustomShape 21"/>
          <p:cNvSpPr/>
          <p:nvPr/>
        </p:nvSpPr>
        <p:spPr>
          <a:xfrm rot="5400000">
            <a:off x="93600" y="153540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14" name="CustomShape 22"/>
          <p:cNvSpPr/>
          <p:nvPr/>
        </p:nvSpPr>
        <p:spPr>
          <a:xfrm rot="5400000">
            <a:off x="93600" y="226944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15" name="CustomShape 23"/>
          <p:cNvSpPr/>
          <p:nvPr/>
        </p:nvSpPr>
        <p:spPr>
          <a:xfrm rot="5400000">
            <a:off x="-69480" y="3232800"/>
            <a:ext cx="687960" cy="34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16" name="CustomShape 24"/>
          <p:cNvSpPr/>
          <p:nvPr/>
        </p:nvSpPr>
        <p:spPr>
          <a:xfrm rot="5400000">
            <a:off x="923760" y="1518840"/>
            <a:ext cx="258480" cy="1288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817" name="CustomShape 25"/>
          <p:cNvSpPr/>
          <p:nvPr/>
        </p:nvSpPr>
        <p:spPr>
          <a:xfrm rot="5400000">
            <a:off x="-518400" y="1225080"/>
            <a:ext cx="1847880" cy="92232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818" name="CustomShape 26"/>
          <p:cNvSpPr/>
          <p:nvPr/>
        </p:nvSpPr>
        <p:spPr>
          <a:xfrm rot="5400000">
            <a:off x="-307440" y="2549520"/>
            <a:ext cx="1005120" cy="5014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819" name="CustomShape 27"/>
          <p:cNvSpPr/>
          <p:nvPr/>
        </p:nvSpPr>
        <p:spPr>
          <a:xfrm rot="5400000">
            <a:off x="244440" y="3344760"/>
            <a:ext cx="785160" cy="3916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820" name="CustomShape 28"/>
          <p:cNvSpPr/>
          <p:nvPr/>
        </p:nvSpPr>
        <p:spPr>
          <a:xfrm rot="5400000">
            <a:off x="903240" y="2656440"/>
            <a:ext cx="392400" cy="1958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821" name="CustomShape 29"/>
          <p:cNvSpPr/>
          <p:nvPr/>
        </p:nvSpPr>
        <p:spPr>
          <a:xfrm rot="5400000">
            <a:off x="1337400" y="2156040"/>
            <a:ext cx="217080" cy="1083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822" name="CustomShape 30"/>
          <p:cNvSpPr/>
          <p:nvPr/>
        </p:nvSpPr>
        <p:spPr>
          <a:xfrm rot="5400000">
            <a:off x="1197720" y="2489400"/>
            <a:ext cx="258480" cy="12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23" name="CustomShape 31"/>
          <p:cNvSpPr/>
          <p:nvPr/>
        </p:nvSpPr>
        <p:spPr>
          <a:xfrm rot="5400000">
            <a:off x="1063800" y="3709440"/>
            <a:ext cx="186840" cy="92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24" name="CustomShape 32"/>
          <p:cNvSpPr/>
          <p:nvPr/>
        </p:nvSpPr>
        <p:spPr>
          <a:xfrm rot="5400000">
            <a:off x="822240" y="4080960"/>
            <a:ext cx="308160" cy="153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25" name="CustomShape 33"/>
          <p:cNvSpPr/>
          <p:nvPr/>
        </p:nvSpPr>
        <p:spPr>
          <a:xfrm rot="5400000">
            <a:off x="-353160" y="2288520"/>
            <a:ext cx="1352880" cy="676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26" name="CustomShape 34"/>
          <p:cNvSpPr/>
          <p:nvPr/>
        </p:nvSpPr>
        <p:spPr>
          <a:xfrm rot="5400000">
            <a:off x="127080" y="3701520"/>
            <a:ext cx="638280" cy="318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827" name="CustomShape 35"/>
          <p:cNvSpPr/>
          <p:nvPr/>
        </p:nvSpPr>
        <p:spPr>
          <a:xfrm rot="5400000">
            <a:off x="111240" y="1343160"/>
            <a:ext cx="638280" cy="319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28" name="CustomShape 36"/>
          <p:cNvSpPr/>
          <p:nvPr/>
        </p:nvSpPr>
        <p:spPr>
          <a:xfrm rot="5400000">
            <a:off x="836280" y="2034360"/>
            <a:ext cx="379080" cy="189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29" name="CustomShape 37"/>
          <p:cNvSpPr/>
          <p:nvPr/>
        </p:nvSpPr>
        <p:spPr>
          <a:xfrm rot="5400000">
            <a:off x="866520" y="845280"/>
            <a:ext cx="186840" cy="93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30" name="CustomShape 38"/>
          <p:cNvSpPr/>
          <p:nvPr/>
        </p:nvSpPr>
        <p:spPr>
          <a:xfrm rot="5400000">
            <a:off x="1525680" y="3541680"/>
            <a:ext cx="160200" cy="799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831" name="CustomShape 39"/>
          <p:cNvSpPr/>
          <p:nvPr/>
        </p:nvSpPr>
        <p:spPr>
          <a:xfrm rot="5400000">
            <a:off x="7828200" y="2088360"/>
            <a:ext cx="1773720" cy="8874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832" name="CustomShape 40"/>
          <p:cNvSpPr/>
          <p:nvPr/>
        </p:nvSpPr>
        <p:spPr>
          <a:xfrm rot="5400000">
            <a:off x="8395200" y="1172520"/>
            <a:ext cx="1017360" cy="509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33" name="CustomShape 41"/>
          <p:cNvSpPr/>
          <p:nvPr/>
        </p:nvSpPr>
        <p:spPr>
          <a:xfrm rot="5400000">
            <a:off x="8215200" y="1524600"/>
            <a:ext cx="609480" cy="3049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34" name="CustomShape 42"/>
          <p:cNvSpPr/>
          <p:nvPr/>
        </p:nvSpPr>
        <p:spPr>
          <a:xfrm rot="5400000">
            <a:off x="7932240" y="632160"/>
            <a:ext cx="987120" cy="4932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835" name="CustomShape 43"/>
          <p:cNvSpPr/>
          <p:nvPr/>
        </p:nvSpPr>
        <p:spPr>
          <a:xfrm rot="5400000">
            <a:off x="8056800" y="1780560"/>
            <a:ext cx="414360" cy="207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36" name="CustomShape 44"/>
          <p:cNvSpPr/>
          <p:nvPr/>
        </p:nvSpPr>
        <p:spPr>
          <a:xfrm rot="5400000">
            <a:off x="8056800" y="2180880"/>
            <a:ext cx="414360" cy="2073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837" name="CustomShape 45"/>
          <p:cNvSpPr/>
          <p:nvPr/>
        </p:nvSpPr>
        <p:spPr>
          <a:xfrm rot="5400000">
            <a:off x="8215200" y="2132280"/>
            <a:ext cx="609480" cy="3049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838" name="CustomShape 46"/>
          <p:cNvSpPr/>
          <p:nvPr/>
        </p:nvSpPr>
        <p:spPr>
          <a:xfrm rot="5400000">
            <a:off x="8050680" y="2794680"/>
            <a:ext cx="829080" cy="414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39" name="CustomShape 47"/>
          <p:cNvSpPr/>
          <p:nvPr/>
        </p:nvSpPr>
        <p:spPr>
          <a:xfrm rot="5400000">
            <a:off x="8320320" y="354636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40" name="CustomShape 48"/>
          <p:cNvSpPr/>
          <p:nvPr/>
        </p:nvSpPr>
        <p:spPr>
          <a:xfrm rot="5400000">
            <a:off x="8394840" y="3687840"/>
            <a:ext cx="1017720" cy="509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41" name="CustomShape 49"/>
          <p:cNvSpPr/>
          <p:nvPr/>
        </p:nvSpPr>
        <p:spPr>
          <a:xfrm rot="5400000">
            <a:off x="8320680" y="4047120"/>
            <a:ext cx="469080" cy="2343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842" name="CustomShape 50"/>
          <p:cNvSpPr/>
          <p:nvPr/>
        </p:nvSpPr>
        <p:spPr>
          <a:xfrm rot="5400000">
            <a:off x="8085960" y="381204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43" name="CustomShape 51"/>
          <p:cNvSpPr/>
          <p:nvPr/>
        </p:nvSpPr>
        <p:spPr>
          <a:xfrm rot="5400000">
            <a:off x="7856640" y="3582360"/>
            <a:ext cx="462960" cy="2311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844" name="CustomShape 52"/>
          <p:cNvSpPr/>
          <p:nvPr/>
        </p:nvSpPr>
        <p:spPr>
          <a:xfrm rot="5400000">
            <a:off x="7851960" y="3114360"/>
            <a:ext cx="469080" cy="2343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845" name="CustomShape 53"/>
          <p:cNvSpPr/>
          <p:nvPr/>
        </p:nvSpPr>
        <p:spPr>
          <a:xfrm rot="5400000">
            <a:off x="8627040" y="2695320"/>
            <a:ext cx="708480" cy="35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46" name="CustomShape 54"/>
          <p:cNvSpPr/>
          <p:nvPr/>
        </p:nvSpPr>
        <p:spPr>
          <a:xfrm rot="5400000">
            <a:off x="8118720" y="410400"/>
            <a:ext cx="1386000" cy="69300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847" name="CustomShape 55"/>
          <p:cNvSpPr/>
          <p:nvPr/>
        </p:nvSpPr>
        <p:spPr>
          <a:xfrm rot="5400000">
            <a:off x="8605440" y="145836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48" name="CustomShape 56"/>
          <p:cNvSpPr/>
          <p:nvPr/>
        </p:nvSpPr>
        <p:spPr>
          <a:xfrm rot="5400000">
            <a:off x="8605440" y="223164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49" name="CustomShape 57"/>
          <p:cNvSpPr/>
          <p:nvPr/>
        </p:nvSpPr>
        <p:spPr>
          <a:xfrm rot="5400000">
            <a:off x="8490240" y="3247560"/>
            <a:ext cx="725040" cy="362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50" name="CustomShape 58"/>
          <p:cNvSpPr/>
          <p:nvPr/>
        </p:nvSpPr>
        <p:spPr>
          <a:xfrm rot="5400000">
            <a:off x="7895520" y="1440720"/>
            <a:ext cx="272880" cy="1360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851" name="CustomShape 59"/>
          <p:cNvSpPr/>
          <p:nvPr/>
        </p:nvSpPr>
        <p:spPr>
          <a:xfrm rot="5400000">
            <a:off x="7740720" y="1130760"/>
            <a:ext cx="1948320" cy="97308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852" name="CustomShape 60"/>
          <p:cNvSpPr/>
          <p:nvPr/>
        </p:nvSpPr>
        <p:spPr>
          <a:xfrm rot="5400000">
            <a:off x="8407080" y="2527920"/>
            <a:ext cx="1059840" cy="5292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853" name="CustomShape 61"/>
          <p:cNvSpPr/>
          <p:nvPr/>
        </p:nvSpPr>
        <p:spPr>
          <a:xfrm rot="5400000">
            <a:off x="8056440" y="3366000"/>
            <a:ext cx="828000" cy="4136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854" name="CustomShape 62"/>
          <p:cNvSpPr/>
          <p:nvPr/>
        </p:nvSpPr>
        <p:spPr>
          <a:xfrm rot="5400000">
            <a:off x="7776360" y="2639880"/>
            <a:ext cx="413640" cy="20700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855" name="CustomShape 63"/>
          <p:cNvSpPr/>
          <p:nvPr/>
        </p:nvSpPr>
        <p:spPr>
          <a:xfrm rot="5400000">
            <a:off x="7503120" y="2112480"/>
            <a:ext cx="229320" cy="114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856" name="CustomShape 64"/>
          <p:cNvSpPr/>
          <p:nvPr/>
        </p:nvSpPr>
        <p:spPr>
          <a:xfrm rot="5400000">
            <a:off x="7607160" y="2463840"/>
            <a:ext cx="272520" cy="136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57" name="CustomShape 65"/>
          <p:cNvSpPr/>
          <p:nvPr/>
        </p:nvSpPr>
        <p:spPr>
          <a:xfrm rot="5400000">
            <a:off x="7823520" y="3750120"/>
            <a:ext cx="196920" cy="99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58" name="CustomShape 66"/>
          <p:cNvSpPr/>
          <p:nvPr/>
        </p:nvSpPr>
        <p:spPr>
          <a:xfrm rot="5400000">
            <a:off x="7950240" y="4141800"/>
            <a:ext cx="325080" cy="162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59" name="CustomShape 67"/>
          <p:cNvSpPr/>
          <p:nvPr/>
        </p:nvSpPr>
        <p:spPr>
          <a:xfrm rot="5400000">
            <a:off x="8088120" y="2252160"/>
            <a:ext cx="1426680" cy="713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60" name="CustomShape 68"/>
          <p:cNvSpPr/>
          <p:nvPr/>
        </p:nvSpPr>
        <p:spPr>
          <a:xfrm rot="5400000">
            <a:off x="8335440" y="3742200"/>
            <a:ext cx="673200" cy="336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861" name="CustomShape 69"/>
          <p:cNvSpPr/>
          <p:nvPr/>
        </p:nvSpPr>
        <p:spPr>
          <a:xfrm rot="5400000">
            <a:off x="8351640" y="1255680"/>
            <a:ext cx="673200" cy="3369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62" name="CustomShape 70"/>
          <p:cNvSpPr/>
          <p:nvPr/>
        </p:nvSpPr>
        <p:spPr>
          <a:xfrm rot="5400000">
            <a:off x="7860600" y="1984320"/>
            <a:ext cx="399960" cy="200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63" name="CustomShape 71"/>
          <p:cNvSpPr/>
          <p:nvPr/>
        </p:nvSpPr>
        <p:spPr>
          <a:xfrm rot="5400000">
            <a:off x="8031600" y="730440"/>
            <a:ext cx="196920" cy="98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64" name="CustomShape 72"/>
          <p:cNvSpPr/>
          <p:nvPr/>
        </p:nvSpPr>
        <p:spPr>
          <a:xfrm rot="5400000">
            <a:off x="7364520" y="3573720"/>
            <a:ext cx="169200" cy="84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732" dur="indefinite" restart="never" nodeType="tmRoot">
          <p:childTnLst>
            <p:seq>
              <p:cTn id="733" nodeType="mainSeq">
                <p:childTnLst>
                  <p:par>
                    <p:cTn id="734" fill="freeze">
                      <p:stCondLst>
                        <p:cond delay="0"/>
                      </p:stCondLst>
                      <p:childTnLst>
                        <p:par>
                          <p:cTn id="735" fill="freeze">
                            <p:stCondLst>
                              <p:cond delay="0"/>
                            </p:stCondLst>
                            <p:childTnLst>
                              <p:par>
                                <p:cTn id="736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38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39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4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1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43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44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4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6" fill="freeze">
                            <p:stCondLst>
                              <p:cond delay="1000"/>
                            </p:stCondLst>
                            <p:childTnLst>
                              <p:par>
                                <p:cTn id="747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4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75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1" fill="freeze">
                            <p:stCondLst>
                              <p:cond delay="1500"/>
                            </p:stCondLst>
                            <p:childTnLst>
                              <p:par>
                                <p:cTn id="752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54" dur="500"/>
                                        <p:tgtEl>
                                          <p:spTgt spid="7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755" dur="50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6" fill="freeze">
                            <p:stCondLst>
                              <p:cond delay="2000"/>
                            </p:stCondLst>
                            <p:childTnLst>
                              <p:par>
                                <p:cTn id="75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59" dur="250" fill="hold"/>
                                        <p:tgtEl>
                                          <p:spTgt spid="79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0" dur="250" fill="hold"/>
                                        <p:tgtEl>
                                          <p:spTgt spid="79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1" dur="250" fill="hold"/>
                                        <p:tgtEl>
                                          <p:spTgt spid="79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2" dur="250" fill="hold"/>
                                        <p:tgtEl>
                                          <p:spTgt spid="79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763" dur="250"/>
                                        <p:tgtEl>
                                          <p:spTgt spid="79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4" fill="freeze">
                            <p:stCondLst>
                              <p:cond delay="2250"/>
                            </p:stCondLst>
                            <p:childTnLst>
                              <p:par>
                                <p:cTn id="765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67" dur="250" fill="hold"/>
                                        <p:tgtEl>
                                          <p:spTgt spid="796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8" dur="250" fill="hold"/>
                                        <p:tgtEl>
                                          <p:spTgt spid="796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69" dur="250" fill="hold"/>
                                        <p:tgtEl>
                                          <p:spTgt spid="796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70" dur="250" fill="hold"/>
                                        <p:tgtEl>
                                          <p:spTgt spid="796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771" dur="250"/>
                                        <p:tgtEl>
                                          <p:spTgt spid="796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866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867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868" name="CustomShape 4"/>
          <p:cNvSpPr/>
          <p:nvPr/>
        </p:nvSpPr>
        <p:spPr>
          <a:xfrm>
            <a:off x="1645920" y="1005840"/>
            <a:ext cx="5669280" cy="4201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缩进：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最具特色的是用缩进来标明成块的代码</a:t>
            </a:r>
            <a:endParaRPr/>
          </a:p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</a:t>
            </a:r>
            <a:endParaRPr/>
          </a:p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例： 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i = 1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x = 1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if i &gt; 0: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x = x+1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print x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程序运行到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if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的时候，条件为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True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，因此执行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x = x+1,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。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print x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语句没有缩进，那么就是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if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之外。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以四个空格的缩进来表示隶属关系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, Python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中不能随意缩进           </a:t>
            </a:r>
            <a:endParaRPr/>
          </a:p>
        </p:txBody>
      </p:sp>
      <p:sp>
        <p:nvSpPr>
          <p:cNvPr id="869" name="CustomShape 5"/>
          <p:cNvSpPr/>
          <p:nvPr/>
        </p:nvSpPr>
        <p:spPr>
          <a:xfrm rot="5400000">
            <a:off x="-435600" y="2133360"/>
            <a:ext cx="1682280" cy="840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870" name="CustomShape 6"/>
          <p:cNvSpPr/>
          <p:nvPr/>
        </p:nvSpPr>
        <p:spPr>
          <a:xfrm rot="5400000">
            <a:off x="-256320" y="1264680"/>
            <a:ext cx="965160" cy="48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71" name="CustomShape 7"/>
          <p:cNvSpPr/>
          <p:nvPr/>
        </p:nvSpPr>
        <p:spPr>
          <a:xfrm rot="5400000">
            <a:off x="301320" y="1598400"/>
            <a:ext cx="577800" cy="28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72" name="CustomShape 8"/>
          <p:cNvSpPr/>
          <p:nvPr/>
        </p:nvSpPr>
        <p:spPr>
          <a:xfrm rot="5400000">
            <a:off x="211320" y="752040"/>
            <a:ext cx="936000" cy="467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873" name="CustomShape 9"/>
          <p:cNvSpPr/>
          <p:nvPr/>
        </p:nvSpPr>
        <p:spPr>
          <a:xfrm rot="5400000">
            <a:off x="636480" y="1841400"/>
            <a:ext cx="392760" cy="1962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74" name="CustomShape 10"/>
          <p:cNvSpPr/>
          <p:nvPr/>
        </p:nvSpPr>
        <p:spPr>
          <a:xfrm rot="5400000">
            <a:off x="636120" y="2220840"/>
            <a:ext cx="393120" cy="1962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875" name="CustomShape 11"/>
          <p:cNvSpPr/>
          <p:nvPr/>
        </p:nvSpPr>
        <p:spPr>
          <a:xfrm rot="5400000">
            <a:off x="301320" y="2174400"/>
            <a:ext cx="577800" cy="2887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876" name="CustomShape 12"/>
          <p:cNvSpPr/>
          <p:nvPr/>
        </p:nvSpPr>
        <p:spPr>
          <a:xfrm rot="5400000">
            <a:off x="248400" y="2802960"/>
            <a:ext cx="786600" cy="39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77" name="CustomShape 13"/>
          <p:cNvSpPr/>
          <p:nvPr/>
        </p:nvSpPr>
        <p:spPr>
          <a:xfrm rot="5400000">
            <a:off x="334080" y="3515760"/>
            <a:ext cx="445320" cy="22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78" name="CustomShape 14"/>
          <p:cNvSpPr/>
          <p:nvPr/>
        </p:nvSpPr>
        <p:spPr>
          <a:xfrm rot="5400000">
            <a:off x="-256320" y="3650400"/>
            <a:ext cx="965160" cy="482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79" name="CustomShape 15"/>
          <p:cNvSpPr/>
          <p:nvPr/>
        </p:nvSpPr>
        <p:spPr>
          <a:xfrm rot="5400000">
            <a:off x="334080" y="3990600"/>
            <a:ext cx="444960" cy="2217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880" name="CustomShape 16"/>
          <p:cNvSpPr/>
          <p:nvPr/>
        </p:nvSpPr>
        <p:spPr>
          <a:xfrm rot="5400000">
            <a:off x="556560" y="3767760"/>
            <a:ext cx="444960" cy="2221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81" name="CustomShape 17"/>
          <p:cNvSpPr/>
          <p:nvPr/>
        </p:nvSpPr>
        <p:spPr>
          <a:xfrm rot="5400000">
            <a:off x="780120" y="3549960"/>
            <a:ext cx="439200" cy="218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882" name="CustomShape 18"/>
          <p:cNvSpPr/>
          <p:nvPr/>
        </p:nvSpPr>
        <p:spPr>
          <a:xfrm rot="5400000">
            <a:off x="778680" y="3105720"/>
            <a:ext cx="444960" cy="2221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883" name="CustomShape 19"/>
          <p:cNvSpPr/>
          <p:nvPr/>
        </p:nvSpPr>
        <p:spPr>
          <a:xfrm rot="5400000">
            <a:off x="-182880" y="2708640"/>
            <a:ext cx="671760" cy="335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84" name="CustomShape 20"/>
          <p:cNvSpPr/>
          <p:nvPr/>
        </p:nvSpPr>
        <p:spPr>
          <a:xfrm rot="5400000">
            <a:off x="-343440" y="541800"/>
            <a:ext cx="1314360" cy="6566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885" name="CustomShape 21"/>
          <p:cNvSpPr/>
          <p:nvPr/>
        </p:nvSpPr>
        <p:spPr>
          <a:xfrm rot="5400000">
            <a:off x="93600" y="153540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86" name="CustomShape 22"/>
          <p:cNvSpPr/>
          <p:nvPr/>
        </p:nvSpPr>
        <p:spPr>
          <a:xfrm rot="5400000">
            <a:off x="93600" y="226944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87" name="CustomShape 23"/>
          <p:cNvSpPr/>
          <p:nvPr/>
        </p:nvSpPr>
        <p:spPr>
          <a:xfrm rot="5400000">
            <a:off x="-69480" y="3232800"/>
            <a:ext cx="687960" cy="34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88" name="CustomShape 24"/>
          <p:cNvSpPr/>
          <p:nvPr/>
        </p:nvSpPr>
        <p:spPr>
          <a:xfrm rot="5400000">
            <a:off x="923760" y="1518840"/>
            <a:ext cx="258480" cy="1288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889" name="CustomShape 25"/>
          <p:cNvSpPr/>
          <p:nvPr/>
        </p:nvSpPr>
        <p:spPr>
          <a:xfrm rot="5400000">
            <a:off x="-518400" y="1225080"/>
            <a:ext cx="1847880" cy="92232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890" name="CustomShape 26"/>
          <p:cNvSpPr/>
          <p:nvPr/>
        </p:nvSpPr>
        <p:spPr>
          <a:xfrm rot="5400000">
            <a:off x="-307440" y="2549520"/>
            <a:ext cx="1005120" cy="5014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891" name="CustomShape 27"/>
          <p:cNvSpPr/>
          <p:nvPr/>
        </p:nvSpPr>
        <p:spPr>
          <a:xfrm rot="5400000">
            <a:off x="244440" y="3344760"/>
            <a:ext cx="785160" cy="3916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892" name="CustomShape 28"/>
          <p:cNvSpPr/>
          <p:nvPr/>
        </p:nvSpPr>
        <p:spPr>
          <a:xfrm rot="5400000">
            <a:off x="903240" y="2656440"/>
            <a:ext cx="392400" cy="1958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893" name="CustomShape 29"/>
          <p:cNvSpPr/>
          <p:nvPr/>
        </p:nvSpPr>
        <p:spPr>
          <a:xfrm rot="5400000">
            <a:off x="1337400" y="2156040"/>
            <a:ext cx="217080" cy="1083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894" name="CustomShape 30"/>
          <p:cNvSpPr/>
          <p:nvPr/>
        </p:nvSpPr>
        <p:spPr>
          <a:xfrm rot="5400000">
            <a:off x="1197720" y="2489400"/>
            <a:ext cx="258480" cy="12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95" name="CustomShape 31"/>
          <p:cNvSpPr/>
          <p:nvPr/>
        </p:nvSpPr>
        <p:spPr>
          <a:xfrm rot="5400000">
            <a:off x="1063800" y="3709440"/>
            <a:ext cx="186840" cy="92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96" name="CustomShape 32"/>
          <p:cNvSpPr/>
          <p:nvPr/>
        </p:nvSpPr>
        <p:spPr>
          <a:xfrm rot="5400000">
            <a:off x="822240" y="4080960"/>
            <a:ext cx="308160" cy="153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897" name="CustomShape 33"/>
          <p:cNvSpPr/>
          <p:nvPr/>
        </p:nvSpPr>
        <p:spPr>
          <a:xfrm rot="5400000">
            <a:off x="-353160" y="2288520"/>
            <a:ext cx="1352880" cy="676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898" name="CustomShape 34"/>
          <p:cNvSpPr/>
          <p:nvPr/>
        </p:nvSpPr>
        <p:spPr>
          <a:xfrm rot="5400000">
            <a:off x="127080" y="3701520"/>
            <a:ext cx="638280" cy="318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899" name="CustomShape 35"/>
          <p:cNvSpPr/>
          <p:nvPr/>
        </p:nvSpPr>
        <p:spPr>
          <a:xfrm rot="5400000">
            <a:off x="111240" y="1343160"/>
            <a:ext cx="638280" cy="319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00" name="CustomShape 36"/>
          <p:cNvSpPr/>
          <p:nvPr/>
        </p:nvSpPr>
        <p:spPr>
          <a:xfrm rot="5400000">
            <a:off x="836280" y="2034360"/>
            <a:ext cx="379080" cy="189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01" name="CustomShape 37"/>
          <p:cNvSpPr/>
          <p:nvPr/>
        </p:nvSpPr>
        <p:spPr>
          <a:xfrm rot="5400000">
            <a:off x="866520" y="845280"/>
            <a:ext cx="186840" cy="93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02" name="CustomShape 38"/>
          <p:cNvSpPr/>
          <p:nvPr/>
        </p:nvSpPr>
        <p:spPr>
          <a:xfrm rot="5400000">
            <a:off x="1525680" y="3541680"/>
            <a:ext cx="160200" cy="799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903" name="CustomShape 39"/>
          <p:cNvSpPr/>
          <p:nvPr/>
        </p:nvSpPr>
        <p:spPr>
          <a:xfrm rot="5400000">
            <a:off x="7828200" y="2088360"/>
            <a:ext cx="1773720" cy="8874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904" name="CustomShape 40"/>
          <p:cNvSpPr/>
          <p:nvPr/>
        </p:nvSpPr>
        <p:spPr>
          <a:xfrm rot="5400000">
            <a:off x="8395200" y="1172520"/>
            <a:ext cx="1017360" cy="509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05" name="CustomShape 41"/>
          <p:cNvSpPr/>
          <p:nvPr/>
        </p:nvSpPr>
        <p:spPr>
          <a:xfrm rot="5400000">
            <a:off x="8215200" y="1524600"/>
            <a:ext cx="609480" cy="3049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06" name="CustomShape 42"/>
          <p:cNvSpPr/>
          <p:nvPr/>
        </p:nvSpPr>
        <p:spPr>
          <a:xfrm rot="5400000">
            <a:off x="7932240" y="632160"/>
            <a:ext cx="987120" cy="4932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907" name="CustomShape 43"/>
          <p:cNvSpPr/>
          <p:nvPr/>
        </p:nvSpPr>
        <p:spPr>
          <a:xfrm rot="5400000">
            <a:off x="8056800" y="1780560"/>
            <a:ext cx="414360" cy="207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08" name="CustomShape 44"/>
          <p:cNvSpPr/>
          <p:nvPr/>
        </p:nvSpPr>
        <p:spPr>
          <a:xfrm rot="5400000">
            <a:off x="8056800" y="2180880"/>
            <a:ext cx="414360" cy="2073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909" name="CustomShape 45"/>
          <p:cNvSpPr/>
          <p:nvPr/>
        </p:nvSpPr>
        <p:spPr>
          <a:xfrm rot="5400000">
            <a:off x="8215200" y="2132280"/>
            <a:ext cx="609480" cy="3049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910" name="CustomShape 46"/>
          <p:cNvSpPr/>
          <p:nvPr/>
        </p:nvSpPr>
        <p:spPr>
          <a:xfrm rot="5400000">
            <a:off x="8050680" y="2794680"/>
            <a:ext cx="829080" cy="414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11" name="CustomShape 47"/>
          <p:cNvSpPr/>
          <p:nvPr/>
        </p:nvSpPr>
        <p:spPr>
          <a:xfrm rot="5400000">
            <a:off x="8320320" y="354636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12" name="CustomShape 48"/>
          <p:cNvSpPr/>
          <p:nvPr/>
        </p:nvSpPr>
        <p:spPr>
          <a:xfrm rot="5400000">
            <a:off x="8394840" y="3687840"/>
            <a:ext cx="1017720" cy="509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13" name="CustomShape 49"/>
          <p:cNvSpPr/>
          <p:nvPr/>
        </p:nvSpPr>
        <p:spPr>
          <a:xfrm rot="5400000">
            <a:off x="8320680" y="4047120"/>
            <a:ext cx="469080" cy="2343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914" name="CustomShape 50"/>
          <p:cNvSpPr/>
          <p:nvPr/>
        </p:nvSpPr>
        <p:spPr>
          <a:xfrm rot="5400000">
            <a:off x="8085960" y="381204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15" name="CustomShape 51"/>
          <p:cNvSpPr/>
          <p:nvPr/>
        </p:nvSpPr>
        <p:spPr>
          <a:xfrm rot="5400000">
            <a:off x="7856640" y="3582360"/>
            <a:ext cx="462960" cy="2311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916" name="CustomShape 52"/>
          <p:cNvSpPr/>
          <p:nvPr/>
        </p:nvSpPr>
        <p:spPr>
          <a:xfrm rot="5400000">
            <a:off x="7851960" y="3114360"/>
            <a:ext cx="469080" cy="2343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917" name="CustomShape 53"/>
          <p:cNvSpPr/>
          <p:nvPr/>
        </p:nvSpPr>
        <p:spPr>
          <a:xfrm rot="5400000">
            <a:off x="8627040" y="2695320"/>
            <a:ext cx="708480" cy="35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18" name="CustomShape 54"/>
          <p:cNvSpPr/>
          <p:nvPr/>
        </p:nvSpPr>
        <p:spPr>
          <a:xfrm rot="5400000">
            <a:off x="8118720" y="410400"/>
            <a:ext cx="1386000" cy="69300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919" name="CustomShape 55"/>
          <p:cNvSpPr/>
          <p:nvPr/>
        </p:nvSpPr>
        <p:spPr>
          <a:xfrm rot="5400000">
            <a:off x="8605440" y="145836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20" name="CustomShape 56"/>
          <p:cNvSpPr/>
          <p:nvPr/>
        </p:nvSpPr>
        <p:spPr>
          <a:xfrm rot="5400000">
            <a:off x="8605440" y="223164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21" name="CustomShape 57"/>
          <p:cNvSpPr/>
          <p:nvPr/>
        </p:nvSpPr>
        <p:spPr>
          <a:xfrm rot="5400000">
            <a:off x="8490240" y="3247560"/>
            <a:ext cx="725040" cy="362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22" name="CustomShape 58"/>
          <p:cNvSpPr/>
          <p:nvPr/>
        </p:nvSpPr>
        <p:spPr>
          <a:xfrm rot="5400000">
            <a:off x="7895520" y="1440720"/>
            <a:ext cx="272880" cy="1360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923" name="CustomShape 59"/>
          <p:cNvSpPr/>
          <p:nvPr/>
        </p:nvSpPr>
        <p:spPr>
          <a:xfrm rot="5400000">
            <a:off x="7740720" y="1130760"/>
            <a:ext cx="1948320" cy="97308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924" name="CustomShape 60"/>
          <p:cNvSpPr/>
          <p:nvPr/>
        </p:nvSpPr>
        <p:spPr>
          <a:xfrm rot="5400000">
            <a:off x="8407080" y="2527920"/>
            <a:ext cx="1059840" cy="5292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925" name="CustomShape 61"/>
          <p:cNvSpPr/>
          <p:nvPr/>
        </p:nvSpPr>
        <p:spPr>
          <a:xfrm rot="5400000">
            <a:off x="8056440" y="3366000"/>
            <a:ext cx="828000" cy="4136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926" name="CustomShape 62"/>
          <p:cNvSpPr/>
          <p:nvPr/>
        </p:nvSpPr>
        <p:spPr>
          <a:xfrm rot="5400000">
            <a:off x="7776360" y="2639880"/>
            <a:ext cx="413640" cy="20700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927" name="CustomShape 63"/>
          <p:cNvSpPr/>
          <p:nvPr/>
        </p:nvSpPr>
        <p:spPr>
          <a:xfrm rot="5400000">
            <a:off x="7503120" y="2112480"/>
            <a:ext cx="229320" cy="114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928" name="CustomShape 64"/>
          <p:cNvSpPr/>
          <p:nvPr/>
        </p:nvSpPr>
        <p:spPr>
          <a:xfrm rot="5400000">
            <a:off x="7607160" y="2463840"/>
            <a:ext cx="272520" cy="136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29" name="CustomShape 65"/>
          <p:cNvSpPr/>
          <p:nvPr/>
        </p:nvSpPr>
        <p:spPr>
          <a:xfrm rot="5400000">
            <a:off x="7823520" y="3750120"/>
            <a:ext cx="196920" cy="99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30" name="CustomShape 66"/>
          <p:cNvSpPr/>
          <p:nvPr/>
        </p:nvSpPr>
        <p:spPr>
          <a:xfrm rot="5400000">
            <a:off x="7950240" y="4141800"/>
            <a:ext cx="325080" cy="162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31" name="CustomShape 67"/>
          <p:cNvSpPr/>
          <p:nvPr/>
        </p:nvSpPr>
        <p:spPr>
          <a:xfrm rot="5400000">
            <a:off x="8088120" y="2252160"/>
            <a:ext cx="1426680" cy="713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32" name="CustomShape 68"/>
          <p:cNvSpPr/>
          <p:nvPr/>
        </p:nvSpPr>
        <p:spPr>
          <a:xfrm rot="5400000">
            <a:off x="8335440" y="3742200"/>
            <a:ext cx="673200" cy="336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933" name="CustomShape 69"/>
          <p:cNvSpPr/>
          <p:nvPr/>
        </p:nvSpPr>
        <p:spPr>
          <a:xfrm rot="5400000">
            <a:off x="8351640" y="1255680"/>
            <a:ext cx="673200" cy="3369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34" name="CustomShape 70"/>
          <p:cNvSpPr/>
          <p:nvPr/>
        </p:nvSpPr>
        <p:spPr>
          <a:xfrm rot="5400000">
            <a:off x="7860600" y="1984320"/>
            <a:ext cx="399960" cy="200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35" name="CustomShape 71"/>
          <p:cNvSpPr/>
          <p:nvPr/>
        </p:nvSpPr>
        <p:spPr>
          <a:xfrm rot="5400000">
            <a:off x="8031600" y="730440"/>
            <a:ext cx="196920" cy="98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36" name="CustomShape 72"/>
          <p:cNvSpPr/>
          <p:nvPr/>
        </p:nvSpPr>
        <p:spPr>
          <a:xfrm rot="5400000">
            <a:off x="7364520" y="3573720"/>
            <a:ext cx="169200" cy="84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772" dur="indefinite" restart="never" nodeType="tmRoot">
          <p:childTnLst>
            <p:seq>
              <p:cTn id="773" nodeType="mainSeq">
                <p:childTnLst>
                  <p:par>
                    <p:cTn id="774" fill="freeze">
                      <p:stCondLst>
                        <p:cond delay="0"/>
                      </p:stCondLst>
                      <p:childTnLst>
                        <p:par>
                          <p:cTn id="775" fill="freeze">
                            <p:stCondLst>
                              <p:cond delay="0"/>
                            </p:stCondLst>
                            <p:childTnLst>
                              <p:par>
                                <p:cTn id="776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78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79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8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1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83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84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8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6" fill="freeze">
                            <p:stCondLst>
                              <p:cond delay="1000"/>
                            </p:stCondLst>
                            <p:childTnLst>
                              <p:par>
                                <p:cTn id="787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8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79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1" fill="freeze">
                            <p:stCondLst>
                              <p:cond delay="1500"/>
                            </p:stCondLst>
                            <p:childTnLst>
                              <p:par>
                                <p:cTn id="792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94" dur="500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795" dur="500"/>
                                        <p:tgtEl>
                                          <p:spTgt spid="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6" fill="freeze">
                            <p:stCondLst>
                              <p:cond delay="2000"/>
                            </p:stCondLst>
                            <p:childTnLst>
                              <p:par>
                                <p:cTn id="79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99" dur="250" fill="hold"/>
                                        <p:tgtEl>
                                          <p:spTgt spid="86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00" dur="250" fill="hold"/>
                                        <p:tgtEl>
                                          <p:spTgt spid="86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01" dur="250" fill="hold"/>
                                        <p:tgtEl>
                                          <p:spTgt spid="86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02" dur="250" fill="hold"/>
                                        <p:tgtEl>
                                          <p:spTgt spid="86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803" dur="250"/>
                                        <p:tgtEl>
                                          <p:spTgt spid="86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4" fill="freeze">
                            <p:stCondLst>
                              <p:cond delay="2250"/>
                            </p:stCondLst>
                            <p:childTnLst>
                              <p:par>
                                <p:cTn id="805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>
                                            <p:txEl>
                                              <p:pRg st="4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07" dur="250" fill="hold"/>
                                        <p:tgtEl>
                                          <p:spTgt spid="868">
                                            <p:txEl>
                                              <p:pRg st="4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08" dur="250" fill="hold"/>
                                        <p:tgtEl>
                                          <p:spTgt spid="868">
                                            <p:txEl>
                                              <p:pRg st="4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09" dur="250" fill="hold"/>
                                        <p:tgtEl>
                                          <p:spTgt spid="868">
                                            <p:txEl>
                                              <p:pRg st="4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10" dur="250" fill="hold"/>
                                        <p:tgtEl>
                                          <p:spTgt spid="868">
                                            <p:txEl>
                                              <p:pRg st="4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811" dur="250"/>
                                        <p:tgtEl>
                                          <p:spTgt spid="868">
                                            <p:txEl>
                                              <p:pRg st="4" end="3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938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939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940" name="CustomShape 4"/>
          <p:cNvSpPr/>
          <p:nvPr/>
        </p:nvSpPr>
        <p:spPr>
          <a:xfrm>
            <a:off x="1645920" y="1005840"/>
            <a:ext cx="5669280" cy="4352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判断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.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循环：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1.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判断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If ...elif ….else...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2.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循环：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for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基本构造是：  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for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元素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in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序列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: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statement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例：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for i in range(10):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...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print i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for key in dict.keys():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...     print key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While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while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条件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Statement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while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会不停地循环执行隶属于它的语句，直到条件为假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(False)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中断循环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continue   #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在循环的某一次执行中，如果遇到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continue,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那么跳过这一次执行，进行下一次的操作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break      #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停止执行整个循环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941" name="CustomShape 5"/>
          <p:cNvSpPr/>
          <p:nvPr/>
        </p:nvSpPr>
        <p:spPr>
          <a:xfrm rot="5400000">
            <a:off x="-435600" y="2133360"/>
            <a:ext cx="1682280" cy="840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942" name="CustomShape 6"/>
          <p:cNvSpPr/>
          <p:nvPr/>
        </p:nvSpPr>
        <p:spPr>
          <a:xfrm rot="5400000">
            <a:off x="-256320" y="1264680"/>
            <a:ext cx="965160" cy="48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43" name="CustomShape 7"/>
          <p:cNvSpPr/>
          <p:nvPr/>
        </p:nvSpPr>
        <p:spPr>
          <a:xfrm rot="5400000">
            <a:off x="301320" y="1598400"/>
            <a:ext cx="577800" cy="28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44" name="CustomShape 8"/>
          <p:cNvSpPr/>
          <p:nvPr/>
        </p:nvSpPr>
        <p:spPr>
          <a:xfrm rot="5400000">
            <a:off x="211320" y="752040"/>
            <a:ext cx="936000" cy="467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945" name="CustomShape 9"/>
          <p:cNvSpPr/>
          <p:nvPr/>
        </p:nvSpPr>
        <p:spPr>
          <a:xfrm rot="5400000">
            <a:off x="636480" y="1841400"/>
            <a:ext cx="392760" cy="1962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46" name="CustomShape 10"/>
          <p:cNvSpPr/>
          <p:nvPr/>
        </p:nvSpPr>
        <p:spPr>
          <a:xfrm rot="5400000">
            <a:off x="636120" y="2220840"/>
            <a:ext cx="393120" cy="1962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947" name="CustomShape 11"/>
          <p:cNvSpPr/>
          <p:nvPr/>
        </p:nvSpPr>
        <p:spPr>
          <a:xfrm rot="5400000">
            <a:off x="301320" y="2174400"/>
            <a:ext cx="577800" cy="2887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948" name="CustomShape 12"/>
          <p:cNvSpPr/>
          <p:nvPr/>
        </p:nvSpPr>
        <p:spPr>
          <a:xfrm rot="5400000">
            <a:off x="248400" y="2802960"/>
            <a:ext cx="786600" cy="39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49" name="CustomShape 13"/>
          <p:cNvSpPr/>
          <p:nvPr/>
        </p:nvSpPr>
        <p:spPr>
          <a:xfrm rot="5400000">
            <a:off x="334080" y="3515760"/>
            <a:ext cx="445320" cy="22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50" name="CustomShape 14"/>
          <p:cNvSpPr/>
          <p:nvPr/>
        </p:nvSpPr>
        <p:spPr>
          <a:xfrm rot="5400000">
            <a:off x="-256320" y="3650400"/>
            <a:ext cx="965160" cy="482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51" name="CustomShape 15"/>
          <p:cNvSpPr/>
          <p:nvPr/>
        </p:nvSpPr>
        <p:spPr>
          <a:xfrm rot="5400000">
            <a:off x="334080" y="3990600"/>
            <a:ext cx="444960" cy="2217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952" name="CustomShape 16"/>
          <p:cNvSpPr/>
          <p:nvPr/>
        </p:nvSpPr>
        <p:spPr>
          <a:xfrm rot="5400000">
            <a:off x="556560" y="3767760"/>
            <a:ext cx="444960" cy="2221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53" name="CustomShape 17"/>
          <p:cNvSpPr/>
          <p:nvPr/>
        </p:nvSpPr>
        <p:spPr>
          <a:xfrm rot="5400000">
            <a:off x="780120" y="3549960"/>
            <a:ext cx="439200" cy="218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954" name="CustomShape 18"/>
          <p:cNvSpPr/>
          <p:nvPr/>
        </p:nvSpPr>
        <p:spPr>
          <a:xfrm rot="5400000">
            <a:off x="778680" y="3105720"/>
            <a:ext cx="444960" cy="2221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955" name="CustomShape 19"/>
          <p:cNvSpPr/>
          <p:nvPr/>
        </p:nvSpPr>
        <p:spPr>
          <a:xfrm rot="5400000">
            <a:off x="-182880" y="2708640"/>
            <a:ext cx="671760" cy="335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56" name="CustomShape 20"/>
          <p:cNvSpPr/>
          <p:nvPr/>
        </p:nvSpPr>
        <p:spPr>
          <a:xfrm rot="5400000">
            <a:off x="-343440" y="541800"/>
            <a:ext cx="1314360" cy="6566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957" name="CustomShape 21"/>
          <p:cNvSpPr/>
          <p:nvPr/>
        </p:nvSpPr>
        <p:spPr>
          <a:xfrm rot="5400000">
            <a:off x="93600" y="153540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58" name="CustomShape 22"/>
          <p:cNvSpPr/>
          <p:nvPr/>
        </p:nvSpPr>
        <p:spPr>
          <a:xfrm rot="5400000">
            <a:off x="93600" y="226944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59" name="CustomShape 23"/>
          <p:cNvSpPr/>
          <p:nvPr/>
        </p:nvSpPr>
        <p:spPr>
          <a:xfrm rot="5400000">
            <a:off x="-69480" y="3232800"/>
            <a:ext cx="687960" cy="34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60" name="CustomShape 24"/>
          <p:cNvSpPr/>
          <p:nvPr/>
        </p:nvSpPr>
        <p:spPr>
          <a:xfrm rot="5400000">
            <a:off x="923760" y="1518840"/>
            <a:ext cx="258480" cy="1288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961" name="CustomShape 25"/>
          <p:cNvSpPr/>
          <p:nvPr/>
        </p:nvSpPr>
        <p:spPr>
          <a:xfrm rot="5400000">
            <a:off x="-518400" y="1225080"/>
            <a:ext cx="1847880" cy="92232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962" name="CustomShape 26"/>
          <p:cNvSpPr/>
          <p:nvPr/>
        </p:nvSpPr>
        <p:spPr>
          <a:xfrm rot="5400000">
            <a:off x="-307440" y="2549520"/>
            <a:ext cx="1005120" cy="5014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963" name="CustomShape 27"/>
          <p:cNvSpPr/>
          <p:nvPr/>
        </p:nvSpPr>
        <p:spPr>
          <a:xfrm rot="5400000">
            <a:off x="244440" y="3344760"/>
            <a:ext cx="785160" cy="3916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964" name="CustomShape 28"/>
          <p:cNvSpPr/>
          <p:nvPr/>
        </p:nvSpPr>
        <p:spPr>
          <a:xfrm rot="5400000">
            <a:off x="903240" y="2656440"/>
            <a:ext cx="392400" cy="1958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965" name="CustomShape 29"/>
          <p:cNvSpPr/>
          <p:nvPr/>
        </p:nvSpPr>
        <p:spPr>
          <a:xfrm rot="5400000">
            <a:off x="1337400" y="2156040"/>
            <a:ext cx="217080" cy="1083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966" name="CustomShape 30"/>
          <p:cNvSpPr/>
          <p:nvPr/>
        </p:nvSpPr>
        <p:spPr>
          <a:xfrm rot="5400000">
            <a:off x="1197720" y="2489400"/>
            <a:ext cx="258480" cy="12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67" name="CustomShape 31"/>
          <p:cNvSpPr/>
          <p:nvPr/>
        </p:nvSpPr>
        <p:spPr>
          <a:xfrm rot="5400000">
            <a:off x="1063800" y="3709440"/>
            <a:ext cx="186840" cy="92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68" name="CustomShape 32"/>
          <p:cNvSpPr/>
          <p:nvPr/>
        </p:nvSpPr>
        <p:spPr>
          <a:xfrm rot="5400000">
            <a:off x="822240" y="4080960"/>
            <a:ext cx="308160" cy="153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69" name="CustomShape 33"/>
          <p:cNvSpPr/>
          <p:nvPr/>
        </p:nvSpPr>
        <p:spPr>
          <a:xfrm rot="5400000">
            <a:off x="-353160" y="2288520"/>
            <a:ext cx="1352880" cy="676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70" name="CustomShape 34"/>
          <p:cNvSpPr/>
          <p:nvPr/>
        </p:nvSpPr>
        <p:spPr>
          <a:xfrm rot="5400000">
            <a:off x="127080" y="3701520"/>
            <a:ext cx="638280" cy="318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971" name="CustomShape 35"/>
          <p:cNvSpPr/>
          <p:nvPr/>
        </p:nvSpPr>
        <p:spPr>
          <a:xfrm rot="5400000">
            <a:off x="111240" y="1343160"/>
            <a:ext cx="638280" cy="319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72" name="CustomShape 36"/>
          <p:cNvSpPr/>
          <p:nvPr/>
        </p:nvSpPr>
        <p:spPr>
          <a:xfrm rot="5400000">
            <a:off x="836280" y="2034360"/>
            <a:ext cx="379080" cy="189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73" name="CustomShape 37"/>
          <p:cNvSpPr/>
          <p:nvPr/>
        </p:nvSpPr>
        <p:spPr>
          <a:xfrm rot="5400000">
            <a:off x="866520" y="845280"/>
            <a:ext cx="186840" cy="93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74" name="CustomShape 38"/>
          <p:cNvSpPr/>
          <p:nvPr/>
        </p:nvSpPr>
        <p:spPr>
          <a:xfrm rot="5400000">
            <a:off x="1525680" y="3541680"/>
            <a:ext cx="160200" cy="799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975" name="CustomShape 39"/>
          <p:cNvSpPr/>
          <p:nvPr/>
        </p:nvSpPr>
        <p:spPr>
          <a:xfrm rot="5400000">
            <a:off x="7828200" y="2088360"/>
            <a:ext cx="1773720" cy="8874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976" name="CustomShape 40"/>
          <p:cNvSpPr/>
          <p:nvPr/>
        </p:nvSpPr>
        <p:spPr>
          <a:xfrm rot="5400000">
            <a:off x="8395200" y="1172520"/>
            <a:ext cx="1017360" cy="509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77" name="CustomShape 41"/>
          <p:cNvSpPr/>
          <p:nvPr/>
        </p:nvSpPr>
        <p:spPr>
          <a:xfrm rot="5400000">
            <a:off x="8215200" y="1524600"/>
            <a:ext cx="609480" cy="3049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78" name="CustomShape 42"/>
          <p:cNvSpPr/>
          <p:nvPr/>
        </p:nvSpPr>
        <p:spPr>
          <a:xfrm rot="5400000">
            <a:off x="7932240" y="632160"/>
            <a:ext cx="987120" cy="4932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979" name="CustomShape 43"/>
          <p:cNvSpPr/>
          <p:nvPr/>
        </p:nvSpPr>
        <p:spPr>
          <a:xfrm rot="5400000">
            <a:off x="8056800" y="1780560"/>
            <a:ext cx="414360" cy="207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80" name="CustomShape 44"/>
          <p:cNvSpPr/>
          <p:nvPr/>
        </p:nvSpPr>
        <p:spPr>
          <a:xfrm rot="5400000">
            <a:off x="8056800" y="2180880"/>
            <a:ext cx="414360" cy="2073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981" name="CustomShape 45"/>
          <p:cNvSpPr/>
          <p:nvPr/>
        </p:nvSpPr>
        <p:spPr>
          <a:xfrm rot="5400000">
            <a:off x="8215200" y="2132280"/>
            <a:ext cx="609480" cy="3049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982" name="CustomShape 46"/>
          <p:cNvSpPr/>
          <p:nvPr/>
        </p:nvSpPr>
        <p:spPr>
          <a:xfrm rot="5400000">
            <a:off x="8050680" y="2794680"/>
            <a:ext cx="829080" cy="414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83" name="CustomShape 47"/>
          <p:cNvSpPr/>
          <p:nvPr/>
        </p:nvSpPr>
        <p:spPr>
          <a:xfrm rot="5400000">
            <a:off x="8320320" y="354636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84" name="CustomShape 48"/>
          <p:cNvSpPr/>
          <p:nvPr/>
        </p:nvSpPr>
        <p:spPr>
          <a:xfrm rot="5400000">
            <a:off x="8394840" y="3687840"/>
            <a:ext cx="1017720" cy="509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985" name="CustomShape 49"/>
          <p:cNvSpPr/>
          <p:nvPr/>
        </p:nvSpPr>
        <p:spPr>
          <a:xfrm rot="5400000">
            <a:off x="8320680" y="4047120"/>
            <a:ext cx="469080" cy="2343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986" name="CustomShape 50"/>
          <p:cNvSpPr/>
          <p:nvPr/>
        </p:nvSpPr>
        <p:spPr>
          <a:xfrm rot="5400000">
            <a:off x="8085960" y="381204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87" name="CustomShape 51"/>
          <p:cNvSpPr/>
          <p:nvPr/>
        </p:nvSpPr>
        <p:spPr>
          <a:xfrm rot="5400000">
            <a:off x="7856640" y="3582360"/>
            <a:ext cx="462960" cy="2311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988" name="CustomShape 52"/>
          <p:cNvSpPr/>
          <p:nvPr/>
        </p:nvSpPr>
        <p:spPr>
          <a:xfrm rot="5400000">
            <a:off x="7851960" y="3114360"/>
            <a:ext cx="469080" cy="2343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989" name="CustomShape 53"/>
          <p:cNvSpPr/>
          <p:nvPr/>
        </p:nvSpPr>
        <p:spPr>
          <a:xfrm rot="5400000">
            <a:off x="8627040" y="2695320"/>
            <a:ext cx="708480" cy="35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90" name="CustomShape 54"/>
          <p:cNvSpPr/>
          <p:nvPr/>
        </p:nvSpPr>
        <p:spPr>
          <a:xfrm rot="5400000">
            <a:off x="8118720" y="410400"/>
            <a:ext cx="1386000" cy="69300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991" name="CustomShape 55"/>
          <p:cNvSpPr/>
          <p:nvPr/>
        </p:nvSpPr>
        <p:spPr>
          <a:xfrm rot="5400000">
            <a:off x="8605440" y="145836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92" name="CustomShape 56"/>
          <p:cNvSpPr/>
          <p:nvPr/>
        </p:nvSpPr>
        <p:spPr>
          <a:xfrm rot="5400000">
            <a:off x="8605440" y="223164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93" name="CustomShape 57"/>
          <p:cNvSpPr/>
          <p:nvPr/>
        </p:nvSpPr>
        <p:spPr>
          <a:xfrm rot="5400000">
            <a:off x="8490240" y="3247560"/>
            <a:ext cx="725040" cy="362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994" name="CustomShape 58"/>
          <p:cNvSpPr/>
          <p:nvPr/>
        </p:nvSpPr>
        <p:spPr>
          <a:xfrm rot="5400000">
            <a:off x="7895520" y="1440720"/>
            <a:ext cx="272880" cy="1360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995" name="CustomShape 59"/>
          <p:cNvSpPr/>
          <p:nvPr/>
        </p:nvSpPr>
        <p:spPr>
          <a:xfrm rot="5400000">
            <a:off x="7740720" y="1130760"/>
            <a:ext cx="1948320" cy="97308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996" name="CustomShape 60"/>
          <p:cNvSpPr/>
          <p:nvPr/>
        </p:nvSpPr>
        <p:spPr>
          <a:xfrm rot="5400000">
            <a:off x="8407080" y="2527920"/>
            <a:ext cx="1059840" cy="5292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997" name="CustomShape 61"/>
          <p:cNvSpPr/>
          <p:nvPr/>
        </p:nvSpPr>
        <p:spPr>
          <a:xfrm rot="5400000">
            <a:off x="8056440" y="3366000"/>
            <a:ext cx="828000" cy="4136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998" name="CustomShape 62"/>
          <p:cNvSpPr/>
          <p:nvPr/>
        </p:nvSpPr>
        <p:spPr>
          <a:xfrm rot="5400000">
            <a:off x="7776360" y="2639880"/>
            <a:ext cx="413640" cy="20700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999" name="CustomShape 63"/>
          <p:cNvSpPr/>
          <p:nvPr/>
        </p:nvSpPr>
        <p:spPr>
          <a:xfrm rot="5400000">
            <a:off x="7503120" y="2112480"/>
            <a:ext cx="229320" cy="114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000" name="CustomShape 64"/>
          <p:cNvSpPr/>
          <p:nvPr/>
        </p:nvSpPr>
        <p:spPr>
          <a:xfrm rot="5400000">
            <a:off x="7607160" y="2463840"/>
            <a:ext cx="272520" cy="136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01" name="CustomShape 65"/>
          <p:cNvSpPr/>
          <p:nvPr/>
        </p:nvSpPr>
        <p:spPr>
          <a:xfrm rot="5400000">
            <a:off x="7823520" y="3750120"/>
            <a:ext cx="196920" cy="99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02" name="CustomShape 66"/>
          <p:cNvSpPr/>
          <p:nvPr/>
        </p:nvSpPr>
        <p:spPr>
          <a:xfrm rot="5400000">
            <a:off x="7950240" y="4141800"/>
            <a:ext cx="325080" cy="162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03" name="CustomShape 67"/>
          <p:cNvSpPr/>
          <p:nvPr/>
        </p:nvSpPr>
        <p:spPr>
          <a:xfrm rot="5400000">
            <a:off x="8088120" y="2252160"/>
            <a:ext cx="1426680" cy="713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04" name="CustomShape 68"/>
          <p:cNvSpPr/>
          <p:nvPr/>
        </p:nvSpPr>
        <p:spPr>
          <a:xfrm rot="5400000">
            <a:off x="8335440" y="3742200"/>
            <a:ext cx="673200" cy="336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005" name="CustomShape 69"/>
          <p:cNvSpPr/>
          <p:nvPr/>
        </p:nvSpPr>
        <p:spPr>
          <a:xfrm rot="5400000">
            <a:off x="8351640" y="1255680"/>
            <a:ext cx="673200" cy="3369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06" name="CustomShape 70"/>
          <p:cNvSpPr/>
          <p:nvPr/>
        </p:nvSpPr>
        <p:spPr>
          <a:xfrm rot="5400000">
            <a:off x="7860600" y="1984320"/>
            <a:ext cx="399960" cy="200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07" name="CustomShape 71"/>
          <p:cNvSpPr/>
          <p:nvPr/>
        </p:nvSpPr>
        <p:spPr>
          <a:xfrm rot="5400000">
            <a:off x="8031600" y="730440"/>
            <a:ext cx="196920" cy="98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08" name="CustomShape 72"/>
          <p:cNvSpPr/>
          <p:nvPr/>
        </p:nvSpPr>
        <p:spPr>
          <a:xfrm rot="5400000">
            <a:off x="7364520" y="3573720"/>
            <a:ext cx="169200" cy="84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812" dur="indefinite" restart="never" nodeType="tmRoot">
          <p:childTnLst>
            <p:seq>
              <p:cTn id="813" nodeType="mainSeq">
                <p:childTnLst>
                  <p:par>
                    <p:cTn id="814" fill="freeze">
                      <p:stCondLst>
                        <p:cond delay="0"/>
                      </p:stCondLst>
                      <p:childTnLst>
                        <p:par>
                          <p:cTn id="815" fill="freeze">
                            <p:stCondLst>
                              <p:cond delay="0"/>
                            </p:stCondLst>
                            <p:childTnLst>
                              <p:par>
                                <p:cTn id="816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18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19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2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1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23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24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2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6" fill="freeze">
                            <p:stCondLst>
                              <p:cond delay="1000"/>
                            </p:stCondLst>
                            <p:childTnLst>
                              <p:par>
                                <p:cTn id="827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2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83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1" fill="freeze">
                            <p:stCondLst>
                              <p:cond delay="1500"/>
                            </p:stCondLst>
                            <p:childTnLst>
                              <p:par>
                                <p:cTn id="832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34" dur="500"/>
                                        <p:tgtEl>
                                          <p:spTgt spid="9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835" dur="50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6" fill="freeze">
                            <p:stCondLst>
                              <p:cond delay="2000"/>
                            </p:stCondLst>
                            <p:childTnLst>
                              <p:par>
                                <p:cTn id="83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39" dur="250" fill="hold"/>
                                        <p:tgtEl>
                                          <p:spTgt spid="94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40" dur="250" fill="hold"/>
                                        <p:tgtEl>
                                          <p:spTgt spid="94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41" dur="250" fill="hold"/>
                                        <p:tgtEl>
                                          <p:spTgt spid="94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42" dur="250" fill="hold"/>
                                        <p:tgtEl>
                                          <p:spTgt spid="94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843" dur="250"/>
                                        <p:tgtEl>
                                          <p:spTgt spid="94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4" fill="freeze">
                            <p:stCondLst>
                              <p:cond delay="2250"/>
                            </p:stCondLst>
                            <p:childTnLst>
                              <p:par>
                                <p:cTn id="845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>
                                            <p:txEl>
                                              <p:pRg st="8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47" dur="250" fill="hold"/>
                                        <p:tgtEl>
                                          <p:spTgt spid="940">
                                            <p:txEl>
                                              <p:pRg st="8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48" dur="250" fill="hold"/>
                                        <p:tgtEl>
                                          <p:spTgt spid="940">
                                            <p:txEl>
                                              <p:pRg st="8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49" dur="250" fill="hold"/>
                                        <p:tgtEl>
                                          <p:spTgt spid="940">
                                            <p:txEl>
                                              <p:pRg st="8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50" dur="250" fill="hold"/>
                                        <p:tgtEl>
                                          <p:spTgt spid="940">
                                            <p:txEl>
                                              <p:pRg st="8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851" dur="250"/>
                                        <p:tgtEl>
                                          <p:spTgt spid="940">
                                            <p:txEl>
                                              <p:pRg st="8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1010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1011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1012" name="CustomShape 4"/>
          <p:cNvSpPr/>
          <p:nvPr/>
        </p:nvSpPr>
        <p:spPr>
          <a:xfrm>
            <a:off x="1645920" y="822960"/>
            <a:ext cx="5669280" cy="4206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函数：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函数最重要的目的是方便我们重复使用相同的一段程序。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将一些操作隶属于一个函数，以后你想实现相同的操作的时候，只用调用函数名就可以，而不    需要重复敲所有的语句。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1.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函数的定义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def square_sum(a,b):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c = a**2 + b**2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 c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首先，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def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，这个关键字通知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：我在定义一个函数。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square_sum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是函数名。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括号中的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a, b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是函数的参数，是对函数的输入。参数可以有多个，也可以完全没有（但括号要保     留）。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c = a**2 + b**2        #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这一句是函数内部进行的运算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 c               #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返回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c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的值，也就是输出的功能。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的函数允许不返回值，  也就是不用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可以返回多个值，以逗号分隔。相当于返回一个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tuple(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定值表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)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 a,b,c          #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相当于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 (a,b,c)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在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中，当程序执行到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的时候，程序将停止执行函数内余下的语句。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并不是必须的，当没有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return,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或者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后面没有返回值时，函数将自动返回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None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。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None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是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中的一个特别的数据类型，用来表示什么都没有，相当于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C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中的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NULL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。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None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多用于关键字参数传递的默认值。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013" name="CustomShape 5"/>
          <p:cNvSpPr/>
          <p:nvPr/>
        </p:nvSpPr>
        <p:spPr>
          <a:xfrm rot="5400000">
            <a:off x="-435600" y="2133360"/>
            <a:ext cx="1682280" cy="840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014" name="CustomShape 6"/>
          <p:cNvSpPr/>
          <p:nvPr/>
        </p:nvSpPr>
        <p:spPr>
          <a:xfrm rot="5400000">
            <a:off x="-256320" y="1264680"/>
            <a:ext cx="965160" cy="48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15" name="CustomShape 7"/>
          <p:cNvSpPr/>
          <p:nvPr/>
        </p:nvSpPr>
        <p:spPr>
          <a:xfrm rot="5400000">
            <a:off x="301320" y="1598400"/>
            <a:ext cx="577800" cy="28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16" name="CustomShape 8"/>
          <p:cNvSpPr/>
          <p:nvPr/>
        </p:nvSpPr>
        <p:spPr>
          <a:xfrm rot="5400000">
            <a:off x="211320" y="752040"/>
            <a:ext cx="936000" cy="467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017" name="CustomShape 9"/>
          <p:cNvSpPr/>
          <p:nvPr/>
        </p:nvSpPr>
        <p:spPr>
          <a:xfrm rot="5400000">
            <a:off x="636480" y="1841400"/>
            <a:ext cx="392760" cy="1962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18" name="CustomShape 10"/>
          <p:cNvSpPr/>
          <p:nvPr/>
        </p:nvSpPr>
        <p:spPr>
          <a:xfrm rot="5400000">
            <a:off x="636120" y="2220840"/>
            <a:ext cx="393120" cy="1962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019" name="CustomShape 11"/>
          <p:cNvSpPr/>
          <p:nvPr/>
        </p:nvSpPr>
        <p:spPr>
          <a:xfrm rot="5400000">
            <a:off x="301320" y="2174400"/>
            <a:ext cx="577800" cy="2887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020" name="CustomShape 12"/>
          <p:cNvSpPr/>
          <p:nvPr/>
        </p:nvSpPr>
        <p:spPr>
          <a:xfrm rot="5400000">
            <a:off x="248400" y="2802960"/>
            <a:ext cx="786600" cy="39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21" name="CustomShape 13"/>
          <p:cNvSpPr/>
          <p:nvPr/>
        </p:nvSpPr>
        <p:spPr>
          <a:xfrm rot="5400000">
            <a:off x="334080" y="3515760"/>
            <a:ext cx="445320" cy="22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22" name="CustomShape 14"/>
          <p:cNvSpPr/>
          <p:nvPr/>
        </p:nvSpPr>
        <p:spPr>
          <a:xfrm rot="5400000">
            <a:off x="-256320" y="3650400"/>
            <a:ext cx="965160" cy="482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23" name="CustomShape 15"/>
          <p:cNvSpPr/>
          <p:nvPr/>
        </p:nvSpPr>
        <p:spPr>
          <a:xfrm rot="5400000">
            <a:off x="334080" y="3990600"/>
            <a:ext cx="444960" cy="2217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024" name="CustomShape 16"/>
          <p:cNvSpPr/>
          <p:nvPr/>
        </p:nvSpPr>
        <p:spPr>
          <a:xfrm rot="5400000">
            <a:off x="556560" y="3767760"/>
            <a:ext cx="444960" cy="2221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25" name="CustomShape 17"/>
          <p:cNvSpPr/>
          <p:nvPr/>
        </p:nvSpPr>
        <p:spPr>
          <a:xfrm rot="5400000">
            <a:off x="780120" y="3549960"/>
            <a:ext cx="439200" cy="218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026" name="CustomShape 18"/>
          <p:cNvSpPr/>
          <p:nvPr/>
        </p:nvSpPr>
        <p:spPr>
          <a:xfrm rot="5400000">
            <a:off x="778680" y="3105720"/>
            <a:ext cx="444960" cy="2221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027" name="CustomShape 19"/>
          <p:cNvSpPr/>
          <p:nvPr/>
        </p:nvSpPr>
        <p:spPr>
          <a:xfrm rot="5400000">
            <a:off x="-182880" y="2708640"/>
            <a:ext cx="671760" cy="335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28" name="CustomShape 20"/>
          <p:cNvSpPr/>
          <p:nvPr/>
        </p:nvSpPr>
        <p:spPr>
          <a:xfrm rot="5400000">
            <a:off x="-343440" y="541800"/>
            <a:ext cx="1314360" cy="6566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029" name="CustomShape 21"/>
          <p:cNvSpPr/>
          <p:nvPr/>
        </p:nvSpPr>
        <p:spPr>
          <a:xfrm rot="5400000">
            <a:off x="93600" y="153540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30" name="CustomShape 22"/>
          <p:cNvSpPr/>
          <p:nvPr/>
        </p:nvSpPr>
        <p:spPr>
          <a:xfrm rot="5400000">
            <a:off x="93600" y="226944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31" name="CustomShape 23"/>
          <p:cNvSpPr/>
          <p:nvPr/>
        </p:nvSpPr>
        <p:spPr>
          <a:xfrm rot="5400000">
            <a:off x="-69480" y="3232800"/>
            <a:ext cx="687960" cy="34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32" name="CustomShape 24"/>
          <p:cNvSpPr/>
          <p:nvPr/>
        </p:nvSpPr>
        <p:spPr>
          <a:xfrm rot="5400000">
            <a:off x="923760" y="1518840"/>
            <a:ext cx="258480" cy="1288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033" name="CustomShape 25"/>
          <p:cNvSpPr/>
          <p:nvPr/>
        </p:nvSpPr>
        <p:spPr>
          <a:xfrm rot="5400000">
            <a:off x="-518400" y="1225080"/>
            <a:ext cx="1847880" cy="92232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034" name="CustomShape 26"/>
          <p:cNvSpPr/>
          <p:nvPr/>
        </p:nvSpPr>
        <p:spPr>
          <a:xfrm rot="5400000">
            <a:off x="-307440" y="2549520"/>
            <a:ext cx="1005120" cy="5014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035" name="CustomShape 27"/>
          <p:cNvSpPr/>
          <p:nvPr/>
        </p:nvSpPr>
        <p:spPr>
          <a:xfrm rot="5400000">
            <a:off x="244440" y="3344760"/>
            <a:ext cx="785160" cy="3916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036" name="CustomShape 28"/>
          <p:cNvSpPr/>
          <p:nvPr/>
        </p:nvSpPr>
        <p:spPr>
          <a:xfrm rot="5400000">
            <a:off x="903240" y="2656440"/>
            <a:ext cx="392400" cy="1958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037" name="CustomShape 29"/>
          <p:cNvSpPr/>
          <p:nvPr/>
        </p:nvSpPr>
        <p:spPr>
          <a:xfrm rot="5400000">
            <a:off x="1337400" y="2156040"/>
            <a:ext cx="217080" cy="1083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038" name="CustomShape 30"/>
          <p:cNvSpPr/>
          <p:nvPr/>
        </p:nvSpPr>
        <p:spPr>
          <a:xfrm rot="5400000">
            <a:off x="1197720" y="2489400"/>
            <a:ext cx="258480" cy="12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39" name="CustomShape 31"/>
          <p:cNvSpPr/>
          <p:nvPr/>
        </p:nvSpPr>
        <p:spPr>
          <a:xfrm rot="5400000">
            <a:off x="1063800" y="3709440"/>
            <a:ext cx="186840" cy="92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40" name="CustomShape 32"/>
          <p:cNvSpPr/>
          <p:nvPr/>
        </p:nvSpPr>
        <p:spPr>
          <a:xfrm rot="5400000">
            <a:off x="822240" y="4080960"/>
            <a:ext cx="308160" cy="153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41" name="CustomShape 33"/>
          <p:cNvSpPr/>
          <p:nvPr/>
        </p:nvSpPr>
        <p:spPr>
          <a:xfrm rot="5400000">
            <a:off x="-353160" y="2288520"/>
            <a:ext cx="1352880" cy="676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42" name="CustomShape 34"/>
          <p:cNvSpPr/>
          <p:nvPr/>
        </p:nvSpPr>
        <p:spPr>
          <a:xfrm rot="5400000">
            <a:off x="127080" y="3701520"/>
            <a:ext cx="638280" cy="318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043" name="CustomShape 35"/>
          <p:cNvSpPr/>
          <p:nvPr/>
        </p:nvSpPr>
        <p:spPr>
          <a:xfrm rot="5400000">
            <a:off x="111240" y="1343160"/>
            <a:ext cx="638280" cy="319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44" name="CustomShape 36"/>
          <p:cNvSpPr/>
          <p:nvPr/>
        </p:nvSpPr>
        <p:spPr>
          <a:xfrm rot="5400000">
            <a:off x="836280" y="2034360"/>
            <a:ext cx="379080" cy="189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45" name="CustomShape 37"/>
          <p:cNvSpPr/>
          <p:nvPr/>
        </p:nvSpPr>
        <p:spPr>
          <a:xfrm rot="5400000">
            <a:off x="866520" y="845280"/>
            <a:ext cx="186840" cy="93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46" name="CustomShape 38"/>
          <p:cNvSpPr/>
          <p:nvPr/>
        </p:nvSpPr>
        <p:spPr>
          <a:xfrm rot="5400000">
            <a:off x="1525680" y="3541680"/>
            <a:ext cx="160200" cy="799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047" name="CustomShape 39"/>
          <p:cNvSpPr/>
          <p:nvPr/>
        </p:nvSpPr>
        <p:spPr>
          <a:xfrm rot="5400000">
            <a:off x="7828200" y="2088360"/>
            <a:ext cx="1773720" cy="8874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048" name="CustomShape 40"/>
          <p:cNvSpPr/>
          <p:nvPr/>
        </p:nvSpPr>
        <p:spPr>
          <a:xfrm rot="5400000">
            <a:off x="8395200" y="1172520"/>
            <a:ext cx="1017360" cy="509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49" name="CustomShape 41"/>
          <p:cNvSpPr/>
          <p:nvPr/>
        </p:nvSpPr>
        <p:spPr>
          <a:xfrm rot="5400000">
            <a:off x="8215200" y="1524600"/>
            <a:ext cx="609480" cy="3049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50" name="CustomShape 42"/>
          <p:cNvSpPr/>
          <p:nvPr/>
        </p:nvSpPr>
        <p:spPr>
          <a:xfrm rot="5400000">
            <a:off x="7932240" y="632160"/>
            <a:ext cx="987120" cy="4932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051" name="CustomShape 43"/>
          <p:cNvSpPr/>
          <p:nvPr/>
        </p:nvSpPr>
        <p:spPr>
          <a:xfrm rot="5400000">
            <a:off x="8056800" y="1780560"/>
            <a:ext cx="414360" cy="207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52" name="CustomShape 44"/>
          <p:cNvSpPr/>
          <p:nvPr/>
        </p:nvSpPr>
        <p:spPr>
          <a:xfrm rot="5400000">
            <a:off x="8056800" y="2180880"/>
            <a:ext cx="414360" cy="2073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053" name="CustomShape 45"/>
          <p:cNvSpPr/>
          <p:nvPr/>
        </p:nvSpPr>
        <p:spPr>
          <a:xfrm rot="5400000">
            <a:off x="8215200" y="2132280"/>
            <a:ext cx="609480" cy="3049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054" name="CustomShape 46"/>
          <p:cNvSpPr/>
          <p:nvPr/>
        </p:nvSpPr>
        <p:spPr>
          <a:xfrm rot="5400000">
            <a:off x="8050680" y="2794680"/>
            <a:ext cx="829080" cy="414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55" name="CustomShape 47"/>
          <p:cNvSpPr/>
          <p:nvPr/>
        </p:nvSpPr>
        <p:spPr>
          <a:xfrm rot="5400000">
            <a:off x="8320320" y="354636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56" name="CustomShape 48"/>
          <p:cNvSpPr/>
          <p:nvPr/>
        </p:nvSpPr>
        <p:spPr>
          <a:xfrm rot="5400000">
            <a:off x="8394840" y="3687840"/>
            <a:ext cx="1017720" cy="509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57" name="CustomShape 49"/>
          <p:cNvSpPr/>
          <p:nvPr/>
        </p:nvSpPr>
        <p:spPr>
          <a:xfrm rot="5400000">
            <a:off x="8320680" y="4047120"/>
            <a:ext cx="469080" cy="2343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058" name="CustomShape 50"/>
          <p:cNvSpPr/>
          <p:nvPr/>
        </p:nvSpPr>
        <p:spPr>
          <a:xfrm rot="5400000">
            <a:off x="8085960" y="381204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59" name="CustomShape 51"/>
          <p:cNvSpPr/>
          <p:nvPr/>
        </p:nvSpPr>
        <p:spPr>
          <a:xfrm rot="5400000">
            <a:off x="7856640" y="3582360"/>
            <a:ext cx="462960" cy="2311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060" name="CustomShape 52"/>
          <p:cNvSpPr/>
          <p:nvPr/>
        </p:nvSpPr>
        <p:spPr>
          <a:xfrm rot="5400000">
            <a:off x="7851960" y="3114360"/>
            <a:ext cx="469080" cy="2343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061" name="CustomShape 53"/>
          <p:cNvSpPr/>
          <p:nvPr/>
        </p:nvSpPr>
        <p:spPr>
          <a:xfrm rot="5400000">
            <a:off x="8627040" y="2695320"/>
            <a:ext cx="708480" cy="35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62" name="CustomShape 54"/>
          <p:cNvSpPr/>
          <p:nvPr/>
        </p:nvSpPr>
        <p:spPr>
          <a:xfrm rot="5400000">
            <a:off x="8118720" y="410400"/>
            <a:ext cx="1386000" cy="69300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063" name="CustomShape 55"/>
          <p:cNvSpPr/>
          <p:nvPr/>
        </p:nvSpPr>
        <p:spPr>
          <a:xfrm rot="5400000">
            <a:off x="8605440" y="145836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64" name="CustomShape 56"/>
          <p:cNvSpPr/>
          <p:nvPr/>
        </p:nvSpPr>
        <p:spPr>
          <a:xfrm rot="5400000">
            <a:off x="8605440" y="223164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65" name="CustomShape 57"/>
          <p:cNvSpPr/>
          <p:nvPr/>
        </p:nvSpPr>
        <p:spPr>
          <a:xfrm rot="5400000">
            <a:off x="8490240" y="3247560"/>
            <a:ext cx="725040" cy="362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66" name="CustomShape 58"/>
          <p:cNvSpPr/>
          <p:nvPr/>
        </p:nvSpPr>
        <p:spPr>
          <a:xfrm rot="5400000">
            <a:off x="7895520" y="1440720"/>
            <a:ext cx="272880" cy="1360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067" name="CustomShape 59"/>
          <p:cNvSpPr/>
          <p:nvPr/>
        </p:nvSpPr>
        <p:spPr>
          <a:xfrm rot="5400000">
            <a:off x="7740720" y="1130760"/>
            <a:ext cx="1948320" cy="97308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068" name="CustomShape 60"/>
          <p:cNvSpPr/>
          <p:nvPr/>
        </p:nvSpPr>
        <p:spPr>
          <a:xfrm rot="5400000">
            <a:off x="8407080" y="2527920"/>
            <a:ext cx="1059840" cy="5292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069" name="CustomShape 61"/>
          <p:cNvSpPr/>
          <p:nvPr/>
        </p:nvSpPr>
        <p:spPr>
          <a:xfrm rot="5400000">
            <a:off x="8056440" y="3366000"/>
            <a:ext cx="828000" cy="4136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070" name="CustomShape 62"/>
          <p:cNvSpPr/>
          <p:nvPr/>
        </p:nvSpPr>
        <p:spPr>
          <a:xfrm rot="5400000">
            <a:off x="7776360" y="2639880"/>
            <a:ext cx="413640" cy="20700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071" name="CustomShape 63"/>
          <p:cNvSpPr/>
          <p:nvPr/>
        </p:nvSpPr>
        <p:spPr>
          <a:xfrm rot="5400000">
            <a:off x="7503120" y="2112480"/>
            <a:ext cx="229320" cy="114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072" name="CustomShape 64"/>
          <p:cNvSpPr/>
          <p:nvPr/>
        </p:nvSpPr>
        <p:spPr>
          <a:xfrm rot="5400000">
            <a:off x="7607160" y="2463840"/>
            <a:ext cx="272520" cy="136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73" name="CustomShape 65"/>
          <p:cNvSpPr/>
          <p:nvPr/>
        </p:nvSpPr>
        <p:spPr>
          <a:xfrm rot="5400000">
            <a:off x="7823520" y="3750120"/>
            <a:ext cx="196920" cy="99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74" name="CustomShape 66"/>
          <p:cNvSpPr/>
          <p:nvPr/>
        </p:nvSpPr>
        <p:spPr>
          <a:xfrm rot="5400000">
            <a:off x="7950240" y="4141800"/>
            <a:ext cx="325080" cy="162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75" name="CustomShape 67"/>
          <p:cNvSpPr/>
          <p:nvPr/>
        </p:nvSpPr>
        <p:spPr>
          <a:xfrm rot="5400000">
            <a:off x="8088120" y="2252160"/>
            <a:ext cx="1426680" cy="713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76" name="CustomShape 68"/>
          <p:cNvSpPr/>
          <p:nvPr/>
        </p:nvSpPr>
        <p:spPr>
          <a:xfrm rot="5400000">
            <a:off x="8335440" y="3742200"/>
            <a:ext cx="673200" cy="336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077" name="CustomShape 69"/>
          <p:cNvSpPr/>
          <p:nvPr/>
        </p:nvSpPr>
        <p:spPr>
          <a:xfrm rot="5400000">
            <a:off x="8351640" y="1255680"/>
            <a:ext cx="673200" cy="3369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78" name="CustomShape 70"/>
          <p:cNvSpPr/>
          <p:nvPr/>
        </p:nvSpPr>
        <p:spPr>
          <a:xfrm rot="5400000">
            <a:off x="7860600" y="1984320"/>
            <a:ext cx="399960" cy="200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79" name="CustomShape 71"/>
          <p:cNvSpPr/>
          <p:nvPr/>
        </p:nvSpPr>
        <p:spPr>
          <a:xfrm rot="5400000">
            <a:off x="8031600" y="730440"/>
            <a:ext cx="196920" cy="98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80" name="CustomShape 72"/>
          <p:cNvSpPr/>
          <p:nvPr/>
        </p:nvSpPr>
        <p:spPr>
          <a:xfrm rot="5400000">
            <a:off x="7364520" y="3573720"/>
            <a:ext cx="169200" cy="84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852" dur="indefinite" restart="never" nodeType="tmRoot">
          <p:childTnLst>
            <p:seq>
              <p:cTn id="853" nodeType="mainSeq">
                <p:childTnLst>
                  <p:par>
                    <p:cTn id="854" fill="freeze">
                      <p:stCondLst>
                        <p:cond delay="0"/>
                      </p:stCondLst>
                      <p:childTnLst>
                        <p:par>
                          <p:cTn id="855" fill="freeze">
                            <p:stCondLst>
                              <p:cond delay="0"/>
                            </p:stCondLst>
                            <p:childTnLst>
                              <p:par>
                                <p:cTn id="856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58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59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6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1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63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64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6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6" fill="freeze">
                            <p:stCondLst>
                              <p:cond delay="1000"/>
                            </p:stCondLst>
                            <p:childTnLst>
                              <p:par>
                                <p:cTn id="867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6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87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1" fill="freeze">
                            <p:stCondLst>
                              <p:cond delay="1500"/>
                            </p:stCondLst>
                            <p:childTnLst>
                              <p:par>
                                <p:cTn id="872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74" dur="500"/>
                                        <p:tgtEl>
                                          <p:spTgt spid="10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875" dur="500"/>
                                        <p:tgtEl>
                                          <p:spTgt spid="1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6" fill="freeze">
                            <p:stCondLst>
                              <p:cond delay="2000"/>
                            </p:stCondLst>
                            <p:childTnLst>
                              <p:par>
                                <p:cTn id="87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79" dur="250" fill="hold"/>
                                        <p:tgtEl>
                                          <p:spTgt spid="101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80" dur="250" fill="hold"/>
                                        <p:tgtEl>
                                          <p:spTgt spid="101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81" dur="250" fill="hold"/>
                                        <p:tgtEl>
                                          <p:spTgt spid="101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82" dur="250" fill="hold"/>
                                        <p:tgtEl>
                                          <p:spTgt spid="101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883" dur="250"/>
                                        <p:tgtEl>
                                          <p:spTgt spid="101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1082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1083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1084" name="CustomShape 4"/>
          <p:cNvSpPr/>
          <p:nvPr/>
        </p:nvSpPr>
        <p:spPr>
          <a:xfrm>
            <a:off x="2103120" y="914400"/>
            <a:ext cx="5669280" cy="4206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函数：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 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2.</a:t>
            </a:r>
            <a:r>
              <a:rPr lang="en-US" sz="1200">
                <a:solidFill>
                  <a:srgbClr val="808080"/>
                </a:solidFill>
                <a:latin typeface="Arial Unicode MS"/>
                <a:ea typeface="黑体"/>
              </a:rPr>
              <a:t>函数的调用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例：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def add(a,b):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 a+b,b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c=()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c=add(2,3)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&gt;&gt;&gt;print  c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&gt;&gt;&gt;(5, 3)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3.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函数的参数：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有丰富的参数传递方式，还有位置，关键字传递、表传递、字典传递等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位置参数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如上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关键字参数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基本用法：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def add(a=9,b=7):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...   print a,b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add(b=3,a=4)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4  3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         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085" name="CustomShape 5"/>
          <p:cNvSpPr/>
          <p:nvPr/>
        </p:nvSpPr>
        <p:spPr>
          <a:xfrm rot="5400000">
            <a:off x="-435600" y="2133360"/>
            <a:ext cx="1682280" cy="840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086" name="CustomShape 6"/>
          <p:cNvSpPr/>
          <p:nvPr/>
        </p:nvSpPr>
        <p:spPr>
          <a:xfrm rot="5400000">
            <a:off x="-256320" y="1264680"/>
            <a:ext cx="965160" cy="48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87" name="CustomShape 7"/>
          <p:cNvSpPr/>
          <p:nvPr/>
        </p:nvSpPr>
        <p:spPr>
          <a:xfrm rot="5400000">
            <a:off x="301320" y="1598400"/>
            <a:ext cx="577800" cy="28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88" name="CustomShape 8"/>
          <p:cNvSpPr/>
          <p:nvPr/>
        </p:nvSpPr>
        <p:spPr>
          <a:xfrm rot="5400000">
            <a:off x="211320" y="752040"/>
            <a:ext cx="936000" cy="467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089" name="CustomShape 9"/>
          <p:cNvSpPr/>
          <p:nvPr/>
        </p:nvSpPr>
        <p:spPr>
          <a:xfrm rot="5400000">
            <a:off x="636480" y="1841400"/>
            <a:ext cx="392760" cy="1962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90" name="CustomShape 10"/>
          <p:cNvSpPr/>
          <p:nvPr/>
        </p:nvSpPr>
        <p:spPr>
          <a:xfrm rot="5400000">
            <a:off x="636120" y="2220840"/>
            <a:ext cx="393120" cy="1962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091" name="CustomShape 11"/>
          <p:cNvSpPr/>
          <p:nvPr/>
        </p:nvSpPr>
        <p:spPr>
          <a:xfrm rot="5400000">
            <a:off x="301320" y="2174400"/>
            <a:ext cx="577800" cy="2887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092" name="CustomShape 12"/>
          <p:cNvSpPr/>
          <p:nvPr/>
        </p:nvSpPr>
        <p:spPr>
          <a:xfrm rot="5400000">
            <a:off x="248400" y="2802960"/>
            <a:ext cx="786600" cy="39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93" name="CustomShape 13"/>
          <p:cNvSpPr/>
          <p:nvPr/>
        </p:nvSpPr>
        <p:spPr>
          <a:xfrm rot="5400000">
            <a:off x="334080" y="3515760"/>
            <a:ext cx="445320" cy="22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94" name="CustomShape 14"/>
          <p:cNvSpPr/>
          <p:nvPr/>
        </p:nvSpPr>
        <p:spPr>
          <a:xfrm rot="5400000">
            <a:off x="-256320" y="3650400"/>
            <a:ext cx="965160" cy="482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095" name="CustomShape 15"/>
          <p:cNvSpPr/>
          <p:nvPr/>
        </p:nvSpPr>
        <p:spPr>
          <a:xfrm rot="5400000">
            <a:off x="334080" y="3990600"/>
            <a:ext cx="444960" cy="2217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096" name="CustomShape 16"/>
          <p:cNvSpPr/>
          <p:nvPr/>
        </p:nvSpPr>
        <p:spPr>
          <a:xfrm rot="5400000">
            <a:off x="556560" y="3767760"/>
            <a:ext cx="444960" cy="2221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097" name="CustomShape 17"/>
          <p:cNvSpPr/>
          <p:nvPr/>
        </p:nvSpPr>
        <p:spPr>
          <a:xfrm rot="5400000">
            <a:off x="780120" y="3549960"/>
            <a:ext cx="439200" cy="218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098" name="CustomShape 18"/>
          <p:cNvSpPr/>
          <p:nvPr/>
        </p:nvSpPr>
        <p:spPr>
          <a:xfrm rot="5400000">
            <a:off x="778680" y="3105720"/>
            <a:ext cx="444960" cy="2221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099" name="CustomShape 19"/>
          <p:cNvSpPr/>
          <p:nvPr/>
        </p:nvSpPr>
        <p:spPr>
          <a:xfrm rot="5400000">
            <a:off x="-182880" y="2708640"/>
            <a:ext cx="671760" cy="335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00" name="CustomShape 20"/>
          <p:cNvSpPr/>
          <p:nvPr/>
        </p:nvSpPr>
        <p:spPr>
          <a:xfrm rot="5400000">
            <a:off x="-343440" y="541800"/>
            <a:ext cx="1314360" cy="6566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101" name="CustomShape 21"/>
          <p:cNvSpPr/>
          <p:nvPr/>
        </p:nvSpPr>
        <p:spPr>
          <a:xfrm rot="5400000">
            <a:off x="93600" y="153540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02" name="CustomShape 22"/>
          <p:cNvSpPr/>
          <p:nvPr/>
        </p:nvSpPr>
        <p:spPr>
          <a:xfrm rot="5400000">
            <a:off x="93600" y="226944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03" name="CustomShape 23"/>
          <p:cNvSpPr/>
          <p:nvPr/>
        </p:nvSpPr>
        <p:spPr>
          <a:xfrm rot="5400000">
            <a:off x="-69480" y="3232800"/>
            <a:ext cx="687960" cy="34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04" name="CustomShape 24"/>
          <p:cNvSpPr/>
          <p:nvPr/>
        </p:nvSpPr>
        <p:spPr>
          <a:xfrm rot="5400000">
            <a:off x="923760" y="1518840"/>
            <a:ext cx="258480" cy="1288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105" name="CustomShape 25"/>
          <p:cNvSpPr/>
          <p:nvPr/>
        </p:nvSpPr>
        <p:spPr>
          <a:xfrm rot="5400000">
            <a:off x="-518400" y="1225080"/>
            <a:ext cx="1847880" cy="92232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106" name="CustomShape 26"/>
          <p:cNvSpPr/>
          <p:nvPr/>
        </p:nvSpPr>
        <p:spPr>
          <a:xfrm rot="5400000">
            <a:off x="-307440" y="2549520"/>
            <a:ext cx="1005120" cy="5014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107" name="CustomShape 27"/>
          <p:cNvSpPr/>
          <p:nvPr/>
        </p:nvSpPr>
        <p:spPr>
          <a:xfrm rot="5400000">
            <a:off x="244440" y="3344760"/>
            <a:ext cx="785160" cy="3916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108" name="CustomShape 28"/>
          <p:cNvSpPr/>
          <p:nvPr/>
        </p:nvSpPr>
        <p:spPr>
          <a:xfrm rot="5400000">
            <a:off x="903240" y="2656440"/>
            <a:ext cx="392400" cy="1958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109" name="CustomShape 29"/>
          <p:cNvSpPr/>
          <p:nvPr/>
        </p:nvSpPr>
        <p:spPr>
          <a:xfrm rot="5400000">
            <a:off x="1337400" y="2156040"/>
            <a:ext cx="217080" cy="1083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110" name="CustomShape 30"/>
          <p:cNvSpPr/>
          <p:nvPr/>
        </p:nvSpPr>
        <p:spPr>
          <a:xfrm rot="5400000">
            <a:off x="1197720" y="2489400"/>
            <a:ext cx="258480" cy="12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11" name="CustomShape 31"/>
          <p:cNvSpPr/>
          <p:nvPr/>
        </p:nvSpPr>
        <p:spPr>
          <a:xfrm rot="5400000">
            <a:off x="1063800" y="3709440"/>
            <a:ext cx="186840" cy="92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12" name="CustomShape 32"/>
          <p:cNvSpPr/>
          <p:nvPr/>
        </p:nvSpPr>
        <p:spPr>
          <a:xfrm rot="5400000">
            <a:off x="822240" y="4080960"/>
            <a:ext cx="308160" cy="153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13" name="CustomShape 33"/>
          <p:cNvSpPr/>
          <p:nvPr/>
        </p:nvSpPr>
        <p:spPr>
          <a:xfrm rot="5400000">
            <a:off x="-353160" y="2288520"/>
            <a:ext cx="1352880" cy="676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14" name="CustomShape 34"/>
          <p:cNvSpPr/>
          <p:nvPr/>
        </p:nvSpPr>
        <p:spPr>
          <a:xfrm rot="5400000">
            <a:off x="127080" y="3701520"/>
            <a:ext cx="638280" cy="318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115" name="CustomShape 35"/>
          <p:cNvSpPr/>
          <p:nvPr/>
        </p:nvSpPr>
        <p:spPr>
          <a:xfrm rot="5400000">
            <a:off x="111240" y="1343160"/>
            <a:ext cx="638280" cy="319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16" name="CustomShape 36"/>
          <p:cNvSpPr/>
          <p:nvPr/>
        </p:nvSpPr>
        <p:spPr>
          <a:xfrm rot="5400000">
            <a:off x="836280" y="2034360"/>
            <a:ext cx="379080" cy="189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17" name="CustomShape 37"/>
          <p:cNvSpPr/>
          <p:nvPr/>
        </p:nvSpPr>
        <p:spPr>
          <a:xfrm rot="5400000">
            <a:off x="866520" y="845280"/>
            <a:ext cx="186840" cy="93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18" name="CustomShape 38"/>
          <p:cNvSpPr/>
          <p:nvPr/>
        </p:nvSpPr>
        <p:spPr>
          <a:xfrm rot="5400000">
            <a:off x="1525680" y="3541680"/>
            <a:ext cx="160200" cy="799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119" name="CustomShape 39"/>
          <p:cNvSpPr/>
          <p:nvPr/>
        </p:nvSpPr>
        <p:spPr>
          <a:xfrm rot="5400000">
            <a:off x="7828200" y="2088360"/>
            <a:ext cx="1773720" cy="8874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120" name="CustomShape 40"/>
          <p:cNvSpPr/>
          <p:nvPr/>
        </p:nvSpPr>
        <p:spPr>
          <a:xfrm rot="5400000">
            <a:off x="8395200" y="1172520"/>
            <a:ext cx="1017360" cy="509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21" name="CustomShape 41"/>
          <p:cNvSpPr/>
          <p:nvPr/>
        </p:nvSpPr>
        <p:spPr>
          <a:xfrm rot="5400000">
            <a:off x="8215200" y="1524600"/>
            <a:ext cx="609480" cy="3049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22" name="CustomShape 42"/>
          <p:cNvSpPr/>
          <p:nvPr/>
        </p:nvSpPr>
        <p:spPr>
          <a:xfrm rot="5400000">
            <a:off x="7932240" y="632160"/>
            <a:ext cx="987120" cy="4932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123" name="CustomShape 43"/>
          <p:cNvSpPr/>
          <p:nvPr/>
        </p:nvSpPr>
        <p:spPr>
          <a:xfrm rot="5400000">
            <a:off x="8056800" y="1780560"/>
            <a:ext cx="414360" cy="207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24" name="CustomShape 44"/>
          <p:cNvSpPr/>
          <p:nvPr/>
        </p:nvSpPr>
        <p:spPr>
          <a:xfrm rot="5400000">
            <a:off x="8056800" y="2180880"/>
            <a:ext cx="414360" cy="2073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125" name="CustomShape 45"/>
          <p:cNvSpPr/>
          <p:nvPr/>
        </p:nvSpPr>
        <p:spPr>
          <a:xfrm rot="5400000">
            <a:off x="8215200" y="2132280"/>
            <a:ext cx="609480" cy="3049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126" name="CustomShape 46"/>
          <p:cNvSpPr/>
          <p:nvPr/>
        </p:nvSpPr>
        <p:spPr>
          <a:xfrm rot="5400000">
            <a:off x="8050680" y="2794680"/>
            <a:ext cx="829080" cy="414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27" name="CustomShape 47"/>
          <p:cNvSpPr/>
          <p:nvPr/>
        </p:nvSpPr>
        <p:spPr>
          <a:xfrm rot="5400000">
            <a:off x="8320320" y="354636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28" name="CustomShape 48"/>
          <p:cNvSpPr/>
          <p:nvPr/>
        </p:nvSpPr>
        <p:spPr>
          <a:xfrm rot="5400000">
            <a:off x="8394840" y="3687840"/>
            <a:ext cx="1017720" cy="509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29" name="CustomShape 49"/>
          <p:cNvSpPr/>
          <p:nvPr/>
        </p:nvSpPr>
        <p:spPr>
          <a:xfrm rot="5400000">
            <a:off x="8320680" y="4047120"/>
            <a:ext cx="469080" cy="2343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130" name="CustomShape 50"/>
          <p:cNvSpPr/>
          <p:nvPr/>
        </p:nvSpPr>
        <p:spPr>
          <a:xfrm rot="5400000">
            <a:off x="8085960" y="381204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31" name="CustomShape 51"/>
          <p:cNvSpPr/>
          <p:nvPr/>
        </p:nvSpPr>
        <p:spPr>
          <a:xfrm rot="5400000">
            <a:off x="7856640" y="3582360"/>
            <a:ext cx="462960" cy="2311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132" name="CustomShape 52"/>
          <p:cNvSpPr/>
          <p:nvPr/>
        </p:nvSpPr>
        <p:spPr>
          <a:xfrm rot="5400000">
            <a:off x="7851960" y="3114360"/>
            <a:ext cx="469080" cy="2343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133" name="CustomShape 53"/>
          <p:cNvSpPr/>
          <p:nvPr/>
        </p:nvSpPr>
        <p:spPr>
          <a:xfrm rot="5400000">
            <a:off x="8627040" y="2695320"/>
            <a:ext cx="708480" cy="35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34" name="CustomShape 54"/>
          <p:cNvSpPr/>
          <p:nvPr/>
        </p:nvSpPr>
        <p:spPr>
          <a:xfrm rot="5400000">
            <a:off x="8118720" y="410400"/>
            <a:ext cx="1386000" cy="69300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135" name="CustomShape 55"/>
          <p:cNvSpPr/>
          <p:nvPr/>
        </p:nvSpPr>
        <p:spPr>
          <a:xfrm rot="5400000">
            <a:off x="8605440" y="145836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36" name="CustomShape 56"/>
          <p:cNvSpPr/>
          <p:nvPr/>
        </p:nvSpPr>
        <p:spPr>
          <a:xfrm rot="5400000">
            <a:off x="8605440" y="223164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37" name="CustomShape 57"/>
          <p:cNvSpPr/>
          <p:nvPr/>
        </p:nvSpPr>
        <p:spPr>
          <a:xfrm rot="5400000">
            <a:off x="8490240" y="3247560"/>
            <a:ext cx="725040" cy="362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38" name="CustomShape 58"/>
          <p:cNvSpPr/>
          <p:nvPr/>
        </p:nvSpPr>
        <p:spPr>
          <a:xfrm rot="5400000">
            <a:off x="7895520" y="1440720"/>
            <a:ext cx="272880" cy="1360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139" name="CustomShape 59"/>
          <p:cNvSpPr/>
          <p:nvPr/>
        </p:nvSpPr>
        <p:spPr>
          <a:xfrm rot="5400000">
            <a:off x="7740720" y="1130760"/>
            <a:ext cx="1948320" cy="97308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140" name="CustomShape 60"/>
          <p:cNvSpPr/>
          <p:nvPr/>
        </p:nvSpPr>
        <p:spPr>
          <a:xfrm rot="5400000">
            <a:off x="8407080" y="2527920"/>
            <a:ext cx="1059840" cy="5292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141" name="CustomShape 61"/>
          <p:cNvSpPr/>
          <p:nvPr/>
        </p:nvSpPr>
        <p:spPr>
          <a:xfrm rot="5400000">
            <a:off x="8056440" y="3366000"/>
            <a:ext cx="828000" cy="4136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142" name="CustomShape 62"/>
          <p:cNvSpPr/>
          <p:nvPr/>
        </p:nvSpPr>
        <p:spPr>
          <a:xfrm rot="5400000">
            <a:off x="7776360" y="2639880"/>
            <a:ext cx="413640" cy="20700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143" name="CustomShape 63"/>
          <p:cNvSpPr/>
          <p:nvPr/>
        </p:nvSpPr>
        <p:spPr>
          <a:xfrm rot="5400000">
            <a:off x="7503120" y="2112480"/>
            <a:ext cx="229320" cy="114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144" name="CustomShape 64"/>
          <p:cNvSpPr/>
          <p:nvPr/>
        </p:nvSpPr>
        <p:spPr>
          <a:xfrm rot="5400000">
            <a:off x="7607160" y="2463840"/>
            <a:ext cx="272520" cy="136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45" name="CustomShape 65"/>
          <p:cNvSpPr/>
          <p:nvPr/>
        </p:nvSpPr>
        <p:spPr>
          <a:xfrm rot="5400000">
            <a:off x="7823520" y="3750120"/>
            <a:ext cx="196920" cy="99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46" name="CustomShape 66"/>
          <p:cNvSpPr/>
          <p:nvPr/>
        </p:nvSpPr>
        <p:spPr>
          <a:xfrm rot="5400000">
            <a:off x="7950240" y="4141800"/>
            <a:ext cx="325080" cy="162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47" name="CustomShape 67"/>
          <p:cNvSpPr/>
          <p:nvPr/>
        </p:nvSpPr>
        <p:spPr>
          <a:xfrm rot="5400000">
            <a:off x="8088120" y="2252160"/>
            <a:ext cx="1426680" cy="713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48" name="CustomShape 68"/>
          <p:cNvSpPr/>
          <p:nvPr/>
        </p:nvSpPr>
        <p:spPr>
          <a:xfrm rot="5400000">
            <a:off x="8335440" y="3742200"/>
            <a:ext cx="673200" cy="336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149" name="CustomShape 69"/>
          <p:cNvSpPr/>
          <p:nvPr/>
        </p:nvSpPr>
        <p:spPr>
          <a:xfrm rot="5400000">
            <a:off x="8351640" y="1255680"/>
            <a:ext cx="673200" cy="3369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50" name="CustomShape 70"/>
          <p:cNvSpPr/>
          <p:nvPr/>
        </p:nvSpPr>
        <p:spPr>
          <a:xfrm rot="5400000">
            <a:off x="7860600" y="1984320"/>
            <a:ext cx="399960" cy="200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51" name="CustomShape 71"/>
          <p:cNvSpPr/>
          <p:nvPr/>
        </p:nvSpPr>
        <p:spPr>
          <a:xfrm rot="5400000">
            <a:off x="8031600" y="730440"/>
            <a:ext cx="196920" cy="98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52" name="CustomShape 72"/>
          <p:cNvSpPr/>
          <p:nvPr/>
        </p:nvSpPr>
        <p:spPr>
          <a:xfrm rot="5400000">
            <a:off x="7364520" y="3573720"/>
            <a:ext cx="169200" cy="84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884" dur="indefinite" restart="never" nodeType="tmRoot">
          <p:childTnLst>
            <p:seq>
              <p:cTn id="885" nodeType="mainSeq">
                <p:childTnLst>
                  <p:par>
                    <p:cTn id="886" fill="freeze">
                      <p:stCondLst>
                        <p:cond delay="0"/>
                      </p:stCondLst>
                      <p:childTnLst>
                        <p:par>
                          <p:cTn id="887" fill="freeze">
                            <p:stCondLst>
                              <p:cond delay="0"/>
                            </p:stCondLst>
                            <p:childTnLst>
                              <p:par>
                                <p:cTn id="888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90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91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92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3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95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96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97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8" fill="freeze">
                            <p:stCondLst>
                              <p:cond delay="1000"/>
                            </p:stCondLst>
                            <p:childTnLst>
                              <p:par>
                                <p:cTn id="899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01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902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3" fill="freeze">
                            <p:stCondLst>
                              <p:cond delay="1500"/>
                            </p:stCondLst>
                            <p:childTnLst>
                              <p:par>
                                <p:cTn id="904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06" dur="500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907" dur="5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8" fill="freeze">
                            <p:stCondLst>
                              <p:cond delay="2000"/>
                            </p:stCondLst>
                            <p:childTnLst>
                              <p:par>
                                <p:cTn id="909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11" dur="250" fill="hold"/>
                                        <p:tgtEl>
                                          <p:spTgt spid="108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12" dur="250" fill="hold"/>
                                        <p:tgtEl>
                                          <p:spTgt spid="108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13" dur="250" fill="hold"/>
                                        <p:tgtEl>
                                          <p:spTgt spid="108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14" dur="250" fill="hold"/>
                                        <p:tgtEl>
                                          <p:spTgt spid="108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915" dur="250"/>
                                        <p:tgtEl>
                                          <p:spTgt spid="108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1154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1155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1156" name="CustomShape 4"/>
          <p:cNvSpPr/>
          <p:nvPr/>
        </p:nvSpPr>
        <p:spPr>
          <a:xfrm>
            <a:off x="1583640" y="822600"/>
            <a:ext cx="5669280" cy="441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函数：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3.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函数的参数：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关键字参数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关键字参数允许你传入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0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个或任意个含参数名的参数，这些关键字参数在函数内部自动组装为一个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dict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。请看示例：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def person(name, age, **kw):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print 'name:', name, 'age:', age, 'other:', kw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函数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person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除了必选参数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name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和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age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外，还接受关键字参数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kw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。在调用该函数时，可以只传入必选参数：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person('Michael', 30)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name: Michael    age: 30    other: {}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也可以传入任意个数的关键字参数：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person('Bob', 35, city='Beijing')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name: Bob   age: 35    other: {'city': 'Beijing'}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person('Adam', 45, gender='M', job='Engineer')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name: Adam   age: 45   other: {'gender': 'M', 'job': 'Engineer'}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关键字参数有什么用？它可以扩展函数的功能。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如果有一个字典的需要传入函数：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kw = {'city': 'Beijing', 'job': 'Engineer'}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person('Jack', 24, city=kw['city'], job=kw['job'])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name: Jack   age: 24   other: {'city': 'Beijing', 'job': 'Engineer'}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当然，上面复杂的调用可以用简化的写法：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kw = {'city': 'Beijing', 'job': 'Engineer'}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person('Jack', 24, **kw)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name: Jack    age: 24     other: {'city': 'Beijing', 'job': 'Engineer'}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endParaRPr/>
          </a:p>
        </p:txBody>
      </p:sp>
      <p:sp>
        <p:nvSpPr>
          <p:cNvPr id="1157" name="CustomShape 5"/>
          <p:cNvSpPr/>
          <p:nvPr/>
        </p:nvSpPr>
        <p:spPr>
          <a:xfrm rot="5400000">
            <a:off x="-275760" y="2200680"/>
            <a:ext cx="975240" cy="48744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158" name="CustomShape 6"/>
          <p:cNvSpPr/>
          <p:nvPr/>
        </p:nvSpPr>
        <p:spPr>
          <a:xfrm rot="5400000">
            <a:off x="-171720" y="1696680"/>
            <a:ext cx="559440" cy="279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59" name="CustomShape 7"/>
          <p:cNvSpPr/>
          <p:nvPr/>
        </p:nvSpPr>
        <p:spPr>
          <a:xfrm rot="5400000">
            <a:off x="151200" y="1890360"/>
            <a:ext cx="334800" cy="1674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60" name="CustomShape 8"/>
          <p:cNvSpPr/>
          <p:nvPr/>
        </p:nvSpPr>
        <p:spPr>
          <a:xfrm rot="5400000">
            <a:off x="99360" y="1399680"/>
            <a:ext cx="542520" cy="2710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161" name="CustomShape 9"/>
          <p:cNvSpPr/>
          <p:nvPr/>
        </p:nvSpPr>
        <p:spPr>
          <a:xfrm rot="5400000">
            <a:off x="345240" y="2031120"/>
            <a:ext cx="227880" cy="1137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62" name="CustomShape 10"/>
          <p:cNvSpPr/>
          <p:nvPr/>
        </p:nvSpPr>
        <p:spPr>
          <a:xfrm rot="5400000">
            <a:off x="345240" y="2251440"/>
            <a:ext cx="227880" cy="1137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163" name="CustomShape 11"/>
          <p:cNvSpPr/>
          <p:nvPr/>
        </p:nvSpPr>
        <p:spPr>
          <a:xfrm rot="5400000">
            <a:off x="151200" y="2224440"/>
            <a:ext cx="334800" cy="1674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164" name="CustomShape 12"/>
          <p:cNvSpPr/>
          <p:nvPr/>
        </p:nvSpPr>
        <p:spPr>
          <a:xfrm rot="5400000">
            <a:off x="120600" y="2588760"/>
            <a:ext cx="456120" cy="227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65" name="CustomShape 13"/>
          <p:cNvSpPr/>
          <p:nvPr/>
        </p:nvSpPr>
        <p:spPr>
          <a:xfrm rot="5400000">
            <a:off x="170280" y="3002040"/>
            <a:ext cx="258120" cy="12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66" name="CustomShape 14"/>
          <p:cNvSpPr/>
          <p:nvPr/>
        </p:nvSpPr>
        <p:spPr>
          <a:xfrm rot="5400000">
            <a:off x="-172080" y="3080160"/>
            <a:ext cx="559800" cy="279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67" name="CustomShape 15"/>
          <p:cNvSpPr/>
          <p:nvPr/>
        </p:nvSpPr>
        <p:spPr>
          <a:xfrm rot="5400000">
            <a:off x="170640" y="3277440"/>
            <a:ext cx="257760" cy="12888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168" name="CustomShape 16"/>
          <p:cNvSpPr/>
          <p:nvPr/>
        </p:nvSpPr>
        <p:spPr>
          <a:xfrm rot="5400000">
            <a:off x="299160" y="3148200"/>
            <a:ext cx="258120" cy="12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69" name="CustomShape 17"/>
          <p:cNvSpPr/>
          <p:nvPr/>
        </p:nvSpPr>
        <p:spPr>
          <a:xfrm rot="5400000">
            <a:off x="428760" y="3022200"/>
            <a:ext cx="254880" cy="1267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170" name="CustomShape 18"/>
          <p:cNvSpPr/>
          <p:nvPr/>
        </p:nvSpPr>
        <p:spPr>
          <a:xfrm rot="5400000">
            <a:off x="428040" y="2764440"/>
            <a:ext cx="258120" cy="1288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171" name="CustomShape 19"/>
          <p:cNvSpPr/>
          <p:nvPr/>
        </p:nvSpPr>
        <p:spPr>
          <a:xfrm rot="5400000">
            <a:off x="-129240" y="2534040"/>
            <a:ext cx="389520" cy="194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72" name="CustomShape 20"/>
          <p:cNvSpPr/>
          <p:nvPr/>
        </p:nvSpPr>
        <p:spPr>
          <a:xfrm rot="5400000">
            <a:off x="-222480" y="1277640"/>
            <a:ext cx="762120" cy="38088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173" name="CustomShape 21"/>
          <p:cNvSpPr/>
          <p:nvPr/>
        </p:nvSpPr>
        <p:spPr>
          <a:xfrm rot="5400000">
            <a:off x="30960" y="1853640"/>
            <a:ext cx="240840" cy="120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74" name="CustomShape 22"/>
          <p:cNvSpPr/>
          <p:nvPr/>
        </p:nvSpPr>
        <p:spPr>
          <a:xfrm rot="5400000">
            <a:off x="30960" y="2279520"/>
            <a:ext cx="240840" cy="120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75" name="CustomShape 23"/>
          <p:cNvSpPr/>
          <p:nvPr/>
        </p:nvSpPr>
        <p:spPr>
          <a:xfrm rot="5400000">
            <a:off x="-63720" y="2838240"/>
            <a:ext cx="398880" cy="19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76" name="CustomShape 24"/>
          <p:cNvSpPr/>
          <p:nvPr/>
        </p:nvSpPr>
        <p:spPr>
          <a:xfrm rot="5400000">
            <a:off x="512280" y="1844280"/>
            <a:ext cx="149760" cy="748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177" name="CustomShape 25"/>
          <p:cNvSpPr/>
          <p:nvPr/>
        </p:nvSpPr>
        <p:spPr>
          <a:xfrm rot="5400000">
            <a:off x="-324000" y="1674000"/>
            <a:ext cx="1071360" cy="53496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178" name="CustomShape 26"/>
          <p:cNvSpPr/>
          <p:nvPr/>
        </p:nvSpPr>
        <p:spPr>
          <a:xfrm rot="5400000">
            <a:off x="-201600" y="2441880"/>
            <a:ext cx="582840" cy="2908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179" name="CustomShape 27"/>
          <p:cNvSpPr/>
          <p:nvPr/>
        </p:nvSpPr>
        <p:spPr>
          <a:xfrm rot="5400000">
            <a:off x="118440" y="2903040"/>
            <a:ext cx="455040" cy="2271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180" name="CustomShape 28"/>
          <p:cNvSpPr/>
          <p:nvPr/>
        </p:nvSpPr>
        <p:spPr>
          <a:xfrm rot="5400000">
            <a:off x="500040" y="2503800"/>
            <a:ext cx="227520" cy="11340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181" name="CustomShape 29"/>
          <p:cNvSpPr/>
          <p:nvPr/>
        </p:nvSpPr>
        <p:spPr>
          <a:xfrm rot="5400000">
            <a:off x="752040" y="2214000"/>
            <a:ext cx="126000" cy="626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182" name="CustomShape 30"/>
          <p:cNvSpPr/>
          <p:nvPr/>
        </p:nvSpPr>
        <p:spPr>
          <a:xfrm rot="5400000">
            <a:off x="671040" y="2406960"/>
            <a:ext cx="149760" cy="74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83" name="CustomShape 31"/>
          <p:cNvSpPr/>
          <p:nvPr/>
        </p:nvSpPr>
        <p:spPr>
          <a:xfrm rot="5400000">
            <a:off x="593280" y="3114360"/>
            <a:ext cx="108360" cy="54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84" name="CustomShape 32"/>
          <p:cNvSpPr/>
          <p:nvPr/>
        </p:nvSpPr>
        <p:spPr>
          <a:xfrm rot="5400000">
            <a:off x="453240" y="3330000"/>
            <a:ext cx="178920" cy="889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85" name="CustomShape 33"/>
          <p:cNvSpPr/>
          <p:nvPr/>
        </p:nvSpPr>
        <p:spPr>
          <a:xfrm rot="5400000">
            <a:off x="-228240" y="2290680"/>
            <a:ext cx="784440" cy="39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86" name="CustomShape 34"/>
          <p:cNvSpPr/>
          <p:nvPr/>
        </p:nvSpPr>
        <p:spPr>
          <a:xfrm rot="5400000">
            <a:off x="50040" y="3110040"/>
            <a:ext cx="370080" cy="18504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187" name="CustomShape 35"/>
          <p:cNvSpPr/>
          <p:nvPr/>
        </p:nvSpPr>
        <p:spPr>
          <a:xfrm rot="5400000">
            <a:off x="41040" y="1742400"/>
            <a:ext cx="370080" cy="185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88" name="CustomShape 36"/>
          <p:cNvSpPr/>
          <p:nvPr/>
        </p:nvSpPr>
        <p:spPr>
          <a:xfrm rot="5400000">
            <a:off x="461160" y="2143080"/>
            <a:ext cx="219960" cy="1101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89" name="CustomShape 37"/>
          <p:cNvSpPr/>
          <p:nvPr/>
        </p:nvSpPr>
        <p:spPr>
          <a:xfrm rot="5400000">
            <a:off x="478800" y="1453680"/>
            <a:ext cx="108360" cy="540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90" name="CustomShape 38"/>
          <p:cNvSpPr/>
          <p:nvPr/>
        </p:nvSpPr>
        <p:spPr>
          <a:xfrm rot="5400000">
            <a:off x="861120" y="3017160"/>
            <a:ext cx="92880" cy="464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191" name="CustomShape 39"/>
          <p:cNvSpPr/>
          <p:nvPr/>
        </p:nvSpPr>
        <p:spPr>
          <a:xfrm rot="5400000">
            <a:off x="8563680" y="2178720"/>
            <a:ext cx="823680" cy="4122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192" name="CustomShape 40"/>
          <p:cNvSpPr/>
          <p:nvPr/>
        </p:nvSpPr>
        <p:spPr>
          <a:xfrm rot="5400000">
            <a:off x="8826840" y="1753560"/>
            <a:ext cx="472680" cy="236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93" name="CustomShape 41"/>
          <p:cNvSpPr/>
          <p:nvPr/>
        </p:nvSpPr>
        <p:spPr>
          <a:xfrm rot="5400000">
            <a:off x="8743320" y="1917000"/>
            <a:ext cx="282960" cy="141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94" name="CustomShape 42"/>
          <p:cNvSpPr/>
          <p:nvPr/>
        </p:nvSpPr>
        <p:spPr>
          <a:xfrm rot="5400000">
            <a:off x="8611920" y="1502640"/>
            <a:ext cx="458640" cy="228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195" name="CustomShape 43"/>
          <p:cNvSpPr/>
          <p:nvPr/>
        </p:nvSpPr>
        <p:spPr>
          <a:xfrm rot="5400000">
            <a:off x="8669880" y="2036160"/>
            <a:ext cx="192600" cy="961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196" name="CustomShape 44"/>
          <p:cNvSpPr/>
          <p:nvPr/>
        </p:nvSpPr>
        <p:spPr>
          <a:xfrm rot="5400000">
            <a:off x="8669880" y="2221920"/>
            <a:ext cx="192240" cy="961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197" name="CustomShape 45"/>
          <p:cNvSpPr/>
          <p:nvPr/>
        </p:nvSpPr>
        <p:spPr>
          <a:xfrm rot="5400000">
            <a:off x="8743320" y="2199240"/>
            <a:ext cx="282960" cy="1414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198" name="CustomShape 46"/>
          <p:cNvSpPr/>
          <p:nvPr/>
        </p:nvSpPr>
        <p:spPr>
          <a:xfrm rot="5400000">
            <a:off x="8667000" y="2507040"/>
            <a:ext cx="385200" cy="192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199" name="CustomShape 47"/>
          <p:cNvSpPr/>
          <p:nvPr/>
        </p:nvSpPr>
        <p:spPr>
          <a:xfrm rot="5400000">
            <a:off x="8792280" y="2856240"/>
            <a:ext cx="218160" cy="10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00" name="CustomShape 48"/>
          <p:cNvSpPr/>
          <p:nvPr/>
        </p:nvSpPr>
        <p:spPr>
          <a:xfrm rot="5400000">
            <a:off x="8826840" y="2922120"/>
            <a:ext cx="472680" cy="2365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01" name="CustomShape 49"/>
          <p:cNvSpPr/>
          <p:nvPr/>
        </p:nvSpPr>
        <p:spPr>
          <a:xfrm rot="5400000">
            <a:off x="8792280" y="3088800"/>
            <a:ext cx="217800" cy="10872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202" name="CustomShape 50"/>
          <p:cNvSpPr/>
          <p:nvPr/>
        </p:nvSpPr>
        <p:spPr>
          <a:xfrm rot="5400000">
            <a:off x="8683200" y="2979360"/>
            <a:ext cx="218160" cy="109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03" name="CustomShape 51"/>
          <p:cNvSpPr/>
          <p:nvPr/>
        </p:nvSpPr>
        <p:spPr>
          <a:xfrm rot="5400000">
            <a:off x="8576640" y="2872800"/>
            <a:ext cx="214920" cy="1072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204" name="CustomShape 52"/>
          <p:cNvSpPr/>
          <p:nvPr/>
        </p:nvSpPr>
        <p:spPr>
          <a:xfrm rot="5400000">
            <a:off x="8574480" y="2655360"/>
            <a:ext cx="217800" cy="1087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205" name="CustomShape 53"/>
          <p:cNvSpPr/>
          <p:nvPr/>
        </p:nvSpPr>
        <p:spPr>
          <a:xfrm rot="5400000">
            <a:off x="8934840" y="2460960"/>
            <a:ext cx="329040" cy="164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06" name="CustomShape 54"/>
          <p:cNvSpPr/>
          <p:nvPr/>
        </p:nvSpPr>
        <p:spPr>
          <a:xfrm rot="5400000">
            <a:off x="8698680" y="1399680"/>
            <a:ext cx="643680" cy="3218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207" name="CustomShape 55"/>
          <p:cNvSpPr/>
          <p:nvPr/>
        </p:nvSpPr>
        <p:spPr>
          <a:xfrm rot="5400000">
            <a:off x="8924760" y="1886400"/>
            <a:ext cx="203400" cy="101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08" name="CustomShape 56"/>
          <p:cNvSpPr/>
          <p:nvPr/>
        </p:nvSpPr>
        <p:spPr>
          <a:xfrm rot="5400000">
            <a:off x="8924400" y="2245320"/>
            <a:ext cx="203760" cy="101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09" name="CustomShape 57"/>
          <p:cNvSpPr/>
          <p:nvPr/>
        </p:nvSpPr>
        <p:spPr>
          <a:xfrm rot="5400000">
            <a:off x="8871120" y="2717280"/>
            <a:ext cx="336600" cy="168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10" name="CustomShape 58"/>
          <p:cNvSpPr/>
          <p:nvPr/>
        </p:nvSpPr>
        <p:spPr>
          <a:xfrm rot="5400000">
            <a:off x="8595000" y="1878120"/>
            <a:ext cx="126720" cy="633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211" name="CustomShape 59"/>
          <p:cNvSpPr/>
          <p:nvPr/>
        </p:nvSpPr>
        <p:spPr>
          <a:xfrm rot="5400000">
            <a:off x="8523000" y="1734120"/>
            <a:ext cx="905040" cy="45216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212" name="CustomShape 60"/>
          <p:cNvSpPr/>
          <p:nvPr/>
        </p:nvSpPr>
        <p:spPr>
          <a:xfrm rot="5400000">
            <a:off x="8832600" y="2383200"/>
            <a:ext cx="492120" cy="2458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213" name="CustomShape 61"/>
          <p:cNvSpPr/>
          <p:nvPr/>
        </p:nvSpPr>
        <p:spPr>
          <a:xfrm rot="5400000">
            <a:off x="8669880" y="2772360"/>
            <a:ext cx="384480" cy="1922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214" name="CustomShape 62"/>
          <p:cNvSpPr/>
          <p:nvPr/>
        </p:nvSpPr>
        <p:spPr>
          <a:xfrm rot="5400000">
            <a:off x="8539200" y="2435040"/>
            <a:ext cx="192240" cy="9612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215" name="CustomShape 63"/>
          <p:cNvSpPr/>
          <p:nvPr/>
        </p:nvSpPr>
        <p:spPr>
          <a:xfrm rot="5400000">
            <a:off x="8412480" y="2189880"/>
            <a:ext cx="106560" cy="536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216" name="CustomShape 64"/>
          <p:cNvSpPr/>
          <p:nvPr/>
        </p:nvSpPr>
        <p:spPr>
          <a:xfrm rot="5400000">
            <a:off x="8461080" y="2353320"/>
            <a:ext cx="126720" cy="63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17" name="CustomShape 65"/>
          <p:cNvSpPr/>
          <p:nvPr/>
        </p:nvSpPr>
        <p:spPr>
          <a:xfrm rot="5400000">
            <a:off x="8561520" y="2950920"/>
            <a:ext cx="91440" cy="46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18" name="CustomShape 66"/>
          <p:cNvSpPr/>
          <p:nvPr/>
        </p:nvSpPr>
        <p:spPr>
          <a:xfrm rot="5400000">
            <a:off x="8620200" y="3132720"/>
            <a:ext cx="150840" cy="75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19" name="CustomShape 67"/>
          <p:cNvSpPr/>
          <p:nvPr/>
        </p:nvSpPr>
        <p:spPr>
          <a:xfrm rot="5400000">
            <a:off x="8684280" y="2255040"/>
            <a:ext cx="662760" cy="3312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20" name="CustomShape 68"/>
          <p:cNvSpPr/>
          <p:nvPr/>
        </p:nvSpPr>
        <p:spPr>
          <a:xfrm rot="5400000">
            <a:off x="8799120" y="2946960"/>
            <a:ext cx="312480" cy="1566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221" name="CustomShape 69"/>
          <p:cNvSpPr/>
          <p:nvPr/>
        </p:nvSpPr>
        <p:spPr>
          <a:xfrm rot="5400000">
            <a:off x="8806680" y="1792080"/>
            <a:ext cx="312840" cy="156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22" name="CustomShape 70"/>
          <p:cNvSpPr/>
          <p:nvPr/>
        </p:nvSpPr>
        <p:spPr>
          <a:xfrm rot="5400000">
            <a:off x="8578440" y="2130480"/>
            <a:ext cx="185760" cy="93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23" name="CustomShape 71"/>
          <p:cNvSpPr/>
          <p:nvPr/>
        </p:nvSpPr>
        <p:spPr>
          <a:xfrm rot="5400000">
            <a:off x="8658000" y="1548000"/>
            <a:ext cx="91440" cy="45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24" name="CustomShape 72"/>
          <p:cNvSpPr/>
          <p:nvPr/>
        </p:nvSpPr>
        <p:spPr>
          <a:xfrm rot="5400000">
            <a:off x="8348400" y="2868840"/>
            <a:ext cx="78480" cy="396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916" dur="indefinite" restart="never" nodeType="tmRoot">
          <p:childTnLst>
            <p:seq>
              <p:cTn id="917" nodeType="mainSeq">
                <p:childTnLst>
                  <p:par>
                    <p:cTn id="918" fill="freeze">
                      <p:stCondLst>
                        <p:cond delay="0"/>
                      </p:stCondLst>
                      <p:childTnLst>
                        <p:par>
                          <p:cTn id="919" fill="freeze">
                            <p:stCondLst>
                              <p:cond delay="0"/>
                            </p:stCondLst>
                            <p:childTnLst>
                              <p:par>
                                <p:cTn id="920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22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23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24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5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27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28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29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0" fill="freeze">
                            <p:stCondLst>
                              <p:cond delay="1000"/>
                            </p:stCondLst>
                            <p:childTnLst>
                              <p:par>
                                <p:cTn id="931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33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934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5" fill="freeze">
                            <p:stCondLst>
                              <p:cond delay="1500"/>
                            </p:stCondLst>
                            <p:childTnLst>
                              <p:par>
                                <p:cTn id="936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38" dur="500"/>
                                        <p:tgtEl>
                                          <p:spTgt spid="1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939" dur="500"/>
                                        <p:tgtEl>
                                          <p:spTgt spid="1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0" fill="freeze">
                            <p:stCondLst>
                              <p:cond delay="2000"/>
                            </p:stCondLst>
                            <p:childTnLst>
                              <p:par>
                                <p:cTn id="941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43" dur="250" fill="hold"/>
                                        <p:tgtEl>
                                          <p:spTgt spid="1156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44" dur="250" fill="hold"/>
                                        <p:tgtEl>
                                          <p:spTgt spid="1156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45" dur="250" fill="hold"/>
                                        <p:tgtEl>
                                          <p:spTgt spid="1156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46" dur="250" fill="hold"/>
                                        <p:tgtEl>
                                          <p:spTgt spid="1156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947" dur="250"/>
                                        <p:tgtEl>
                                          <p:spTgt spid="1156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1226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1227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1228" name="CustomShape 4"/>
          <p:cNvSpPr/>
          <p:nvPr/>
        </p:nvSpPr>
        <p:spPr>
          <a:xfrm>
            <a:off x="1645920" y="822960"/>
            <a:ext cx="5669280" cy="4293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函数：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3.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函数的参数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默认参数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必选参数在前，默认参数在后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,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当函数有多个参数时，把变化大的参数放前面，变化小的参数放后面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,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变化小的参数就可以作为默认参数。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def power(x, n=2):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 x+n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调用：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Power(5)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相当于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Power(5,2)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可见，默认参数降低了函数调用的难度，而一旦需要更复杂的调用时，又可以传递更多的参数来实现。无论是简单调用还是复杂调用，函数只需要定义一个。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定义默认参数要牢记一点：默认参数必须指向不变对象！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例：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def add_end(L=[]):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L.append('END')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 L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add_end()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['END']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add_end()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['END', 'END']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因为默认参数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也是一个变量，它指向对象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[]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，每次调用该函数，如果改变了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的内容，则下次调用时，默认参数的内容就变了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def add_end(L=None):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If L is None: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 = []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L.append('END')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 L</a:t>
            </a:r>
            <a:endParaRPr/>
          </a:p>
        </p:txBody>
      </p:sp>
      <p:sp>
        <p:nvSpPr>
          <p:cNvPr id="1229" name="CustomShape 5"/>
          <p:cNvSpPr/>
          <p:nvPr/>
        </p:nvSpPr>
        <p:spPr>
          <a:xfrm rot="5400000">
            <a:off x="-252360" y="2210400"/>
            <a:ext cx="871560" cy="4356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230" name="CustomShape 6"/>
          <p:cNvSpPr/>
          <p:nvPr/>
        </p:nvSpPr>
        <p:spPr>
          <a:xfrm rot="5400000">
            <a:off x="-159480" y="1760400"/>
            <a:ext cx="500040" cy="2498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31" name="CustomShape 7"/>
          <p:cNvSpPr/>
          <p:nvPr/>
        </p:nvSpPr>
        <p:spPr>
          <a:xfrm rot="5400000">
            <a:off x="129240" y="1933200"/>
            <a:ext cx="299160" cy="149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32" name="CustomShape 8"/>
          <p:cNvSpPr/>
          <p:nvPr/>
        </p:nvSpPr>
        <p:spPr>
          <a:xfrm rot="5400000">
            <a:off x="82440" y="1494720"/>
            <a:ext cx="484920" cy="242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233" name="CustomShape 9"/>
          <p:cNvSpPr/>
          <p:nvPr/>
        </p:nvSpPr>
        <p:spPr>
          <a:xfrm rot="5400000">
            <a:off x="302760" y="2059200"/>
            <a:ext cx="203400" cy="1015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34" name="CustomShape 10"/>
          <p:cNvSpPr/>
          <p:nvPr/>
        </p:nvSpPr>
        <p:spPr>
          <a:xfrm rot="5400000">
            <a:off x="302760" y="2256120"/>
            <a:ext cx="203760" cy="1015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235" name="CustomShape 11"/>
          <p:cNvSpPr/>
          <p:nvPr/>
        </p:nvSpPr>
        <p:spPr>
          <a:xfrm rot="5400000">
            <a:off x="129240" y="2231640"/>
            <a:ext cx="299160" cy="1497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236" name="CustomShape 12"/>
          <p:cNvSpPr/>
          <p:nvPr/>
        </p:nvSpPr>
        <p:spPr>
          <a:xfrm rot="5400000">
            <a:off x="101520" y="2557440"/>
            <a:ext cx="407520" cy="203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37" name="CustomShape 13"/>
          <p:cNvSpPr/>
          <p:nvPr/>
        </p:nvSpPr>
        <p:spPr>
          <a:xfrm rot="5400000">
            <a:off x="145800" y="2926800"/>
            <a:ext cx="230760" cy="1148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38" name="CustomShape 14"/>
          <p:cNvSpPr/>
          <p:nvPr/>
        </p:nvSpPr>
        <p:spPr>
          <a:xfrm rot="5400000">
            <a:off x="-159480" y="2996280"/>
            <a:ext cx="500040" cy="2498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39" name="CustomShape 15"/>
          <p:cNvSpPr/>
          <p:nvPr/>
        </p:nvSpPr>
        <p:spPr>
          <a:xfrm rot="5400000">
            <a:off x="146160" y="3172680"/>
            <a:ext cx="230400" cy="11484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240" name="CustomShape 16"/>
          <p:cNvSpPr/>
          <p:nvPr/>
        </p:nvSpPr>
        <p:spPr>
          <a:xfrm rot="5400000">
            <a:off x="261360" y="3057120"/>
            <a:ext cx="230760" cy="1152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41" name="CustomShape 17"/>
          <p:cNvSpPr/>
          <p:nvPr/>
        </p:nvSpPr>
        <p:spPr>
          <a:xfrm rot="5400000">
            <a:off x="377280" y="2944440"/>
            <a:ext cx="227520" cy="1134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242" name="CustomShape 18"/>
          <p:cNvSpPr/>
          <p:nvPr/>
        </p:nvSpPr>
        <p:spPr>
          <a:xfrm rot="5400000">
            <a:off x="376560" y="2714400"/>
            <a:ext cx="230400" cy="11484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243" name="CustomShape 19"/>
          <p:cNvSpPr/>
          <p:nvPr/>
        </p:nvSpPr>
        <p:spPr>
          <a:xfrm rot="5400000">
            <a:off x="-121680" y="2508840"/>
            <a:ext cx="348120" cy="173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44" name="CustomShape 20"/>
          <p:cNvSpPr/>
          <p:nvPr/>
        </p:nvSpPr>
        <p:spPr>
          <a:xfrm rot="5400000">
            <a:off x="-204840" y="1386000"/>
            <a:ext cx="681120" cy="34020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245" name="CustomShape 21"/>
          <p:cNvSpPr/>
          <p:nvPr/>
        </p:nvSpPr>
        <p:spPr>
          <a:xfrm rot="5400000">
            <a:off x="21600" y="1900440"/>
            <a:ext cx="215280" cy="1076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46" name="CustomShape 22"/>
          <p:cNvSpPr/>
          <p:nvPr/>
        </p:nvSpPr>
        <p:spPr>
          <a:xfrm rot="5400000">
            <a:off x="21600" y="2280960"/>
            <a:ext cx="214920" cy="1076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47" name="CustomShape 23"/>
          <p:cNvSpPr/>
          <p:nvPr/>
        </p:nvSpPr>
        <p:spPr>
          <a:xfrm rot="5400000">
            <a:off x="-63000" y="2780280"/>
            <a:ext cx="356400" cy="1778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48" name="CustomShape 24"/>
          <p:cNvSpPr/>
          <p:nvPr/>
        </p:nvSpPr>
        <p:spPr>
          <a:xfrm rot="5400000">
            <a:off x="451440" y="1892160"/>
            <a:ext cx="133920" cy="666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249" name="CustomShape 25"/>
          <p:cNvSpPr/>
          <p:nvPr/>
        </p:nvSpPr>
        <p:spPr>
          <a:xfrm rot="5400000">
            <a:off x="-295560" y="1740240"/>
            <a:ext cx="957240" cy="47772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250" name="CustomShape 26"/>
          <p:cNvSpPr/>
          <p:nvPr/>
        </p:nvSpPr>
        <p:spPr>
          <a:xfrm rot="5400000">
            <a:off x="-186120" y="2426040"/>
            <a:ext cx="520920" cy="25992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251" name="CustomShape 27"/>
          <p:cNvSpPr/>
          <p:nvPr/>
        </p:nvSpPr>
        <p:spPr>
          <a:xfrm rot="5400000">
            <a:off x="99360" y="2838240"/>
            <a:ext cx="406800" cy="2030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252" name="CustomShape 28"/>
          <p:cNvSpPr/>
          <p:nvPr/>
        </p:nvSpPr>
        <p:spPr>
          <a:xfrm rot="5400000">
            <a:off x="441000" y="2481840"/>
            <a:ext cx="203400" cy="1011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253" name="CustomShape 29"/>
          <p:cNvSpPr/>
          <p:nvPr/>
        </p:nvSpPr>
        <p:spPr>
          <a:xfrm rot="5400000">
            <a:off x="666000" y="2222280"/>
            <a:ext cx="112320" cy="561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254" name="CustomShape 30"/>
          <p:cNvSpPr/>
          <p:nvPr/>
        </p:nvSpPr>
        <p:spPr>
          <a:xfrm rot="5400000">
            <a:off x="593640" y="2395080"/>
            <a:ext cx="133920" cy="669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55" name="CustomShape 31"/>
          <p:cNvSpPr/>
          <p:nvPr/>
        </p:nvSpPr>
        <p:spPr>
          <a:xfrm rot="5400000">
            <a:off x="524160" y="3026880"/>
            <a:ext cx="96840" cy="48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56" name="CustomShape 32"/>
          <p:cNvSpPr/>
          <p:nvPr/>
        </p:nvSpPr>
        <p:spPr>
          <a:xfrm rot="5400000">
            <a:off x="399240" y="3219480"/>
            <a:ext cx="159480" cy="795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57" name="CustomShape 33"/>
          <p:cNvSpPr/>
          <p:nvPr/>
        </p:nvSpPr>
        <p:spPr>
          <a:xfrm rot="5400000">
            <a:off x="-209880" y="2291040"/>
            <a:ext cx="700920" cy="350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58" name="CustomShape 34"/>
          <p:cNvSpPr/>
          <p:nvPr/>
        </p:nvSpPr>
        <p:spPr>
          <a:xfrm rot="5400000">
            <a:off x="38880" y="3022920"/>
            <a:ext cx="330480" cy="16524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259" name="CustomShape 35"/>
          <p:cNvSpPr/>
          <p:nvPr/>
        </p:nvSpPr>
        <p:spPr>
          <a:xfrm rot="5400000">
            <a:off x="30600" y="1801080"/>
            <a:ext cx="330480" cy="165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60" name="CustomShape 36"/>
          <p:cNvSpPr/>
          <p:nvPr/>
        </p:nvSpPr>
        <p:spPr>
          <a:xfrm rot="5400000">
            <a:off x="406440" y="2159280"/>
            <a:ext cx="196200" cy="98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61" name="CustomShape 37"/>
          <p:cNvSpPr/>
          <p:nvPr/>
        </p:nvSpPr>
        <p:spPr>
          <a:xfrm rot="5400000">
            <a:off x="421920" y="1542960"/>
            <a:ext cx="96840" cy="48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62" name="CustomShape 38"/>
          <p:cNvSpPr/>
          <p:nvPr/>
        </p:nvSpPr>
        <p:spPr>
          <a:xfrm rot="5400000">
            <a:off x="763560" y="2940120"/>
            <a:ext cx="82800" cy="414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263" name="CustomShape 39"/>
          <p:cNvSpPr/>
          <p:nvPr/>
        </p:nvSpPr>
        <p:spPr>
          <a:xfrm rot="5400000">
            <a:off x="8387640" y="2157120"/>
            <a:ext cx="1050840" cy="5256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264" name="CustomShape 40"/>
          <p:cNvSpPr/>
          <p:nvPr/>
        </p:nvSpPr>
        <p:spPr>
          <a:xfrm rot="5400000">
            <a:off x="8723880" y="1614600"/>
            <a:ext cx="602640" cy="3016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65" name="CustomShape 41"/>
          <p:cNvSpPr/>
          <p:nvPr/>
        </p:nvSpPr>
        <p:spPr>
          <a:xfrm rot="5400000">
            <a:off x="8616960" y="1823040"/>
            <a:ext cx="361080" cy="180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66" name="CustomShape 42"/>
          <p:cNvSpPr/>
          <p:nvPr/>
        </p:nvSpPr>
        <p:spPr>
          <a:xfrm rot="5400000">
            <a:off x="8449560" y="1294560"/>
            <a:ext cx="584640" cy="2923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267" name="CustomShape 43"/>
          <p:cNvSpPr/>
          <p:nvPr/>
        </p:nvSpPr>
        <p:spPr>
          <a:xfrm rot="5400000">
            <a:off x="8523360" y="1974960"/>
            <a:ext cx="245520" cy="1227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68" name="CustomShape 44"/>
          <p:cNvSpPr/>
          <p:nvPr/>
        </p:nvSpPr>
        <p:spPr>
          <a:xfrm rot="5400000">
            <a:off x="8523360" y="2212200"/>
            <a:ext cx="245520" cy="1227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269" name="CustomShape 45"/>
          <p:cNvSpPr/>
          <p:nvPr/>
        </p:nvSpPr>
        <p:spPr>
          <a:xfrm rot="5400000">
            <a:off x="8616960" y="2183040"/>
            <a:ext cx="361080" cy="1807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270" name="CustomShape 46"/>
          <p:cNvSpPr/>
          <p:nvPr/>
        </p:nvSpPr>
        <p:spPr>
          <a:xfrm rot="5400000">
            <a:off x="8519760" y="2575800"/>
            <a:ext cx="491040" cy="2451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71" name="CustomShape 47"/>
          <p:cNvSpPr/>
          <p:nvPr/>
        </p:nvSpPr>
        <p:spPr>
          <a:xfrm rot="5400000">
            <a:off x="8679600" y="3021120"/>
            <a:ext cx="277920" cy="1389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72" name="CustomShape 48"/>
          <p:cNvSpPr/>
          <p:nvPr/>
        </p:nvSpPr>
        <p:spPr>
          <a:xfrm rot="5400000">
            <a:off x="8723880" y="3105000"/>
            <a:ext cx="602640" cy="3016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73" name="CustomShape 49"/>
          <p:cNvSpPr/>
          <p:nvPr/>
        </p:nvSpPr>
        <p:spPr>
          <a:xfrm rot="5400000">
            <a:off x="8679600" y="3317760"/>
            <a:ext cx="277920" cy="1389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274" name="CustomShape 50"/>
          <p:cNvSpPr/>
          <p:nvPr/>
        </p:nvSpPr>
        <p:spPr>
          <a:xfrm rot="5400000">
            <a:off x="8540640" y="3178800"/>
            <a:ext cx="278280" cy="138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75" name="CustomShape 51"/>
          <p:cNvSpPr/>
          <p:nvPr/>
        </p:nvSpPr>
        <p:spPr>
          <a:xfrm rot="5400000">
            <a:off x="8404560" y="3042000"/>
            <a:ext cx="274320" cy="1371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276" name="CustomShape 52"/>
          <p:cNvSpPr/>
          <p:nvPr/>
        </p:nvSpPr>
        <p:spPr>
          <a:xfrm rot="5400000">
            <a:off x="8402040" y="2765160"/>
            <a:ext cx="277920" cy="1389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277" name="CustomShape 53"/>
          <p:cNvSpPr/>
          <p:nvPr/>
        </p:nvSpPr>
        <p:spPr>
          <a:xfrm rot="5400000">
            <a:off x="8861400" y="2517120"/>
            <a:ext cx="419400" cy="209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78" name="CustomShape 54"/>
          <p:cNvSpPr/>
          <p:nvPr/>
        </p:nvSpPr>
        <p:spPr>
          <a:xfrm rot="5400000">
            <a:off x="8560080" y="1163160"/>
            <a:ext cx="821160" cy="41076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279" name="CustomShape 55"/>
          <p:cNvSpPr/>
          <p:nvPr/>
        </p:nvSpPr>
        <p:spPr>
          <a:xfrm rot="5400000">
            <a:off x="8848440" y="1784160"/>
            <a:ext cx="259560" cy="1299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80" name="CustomShape 56"/>
          <p:cNvSpPr/>
          <p:nvPr/>
        </p:nvSpPr>
        <p:spPr>
          <a:xfrm rot="5400000">
            <a:off x="8848440" y="2242080"/>
            <a:ext cx="259560" cy="1299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81" name="CustomShape 57"/>
          <p:cNvSpPr/>
          <p:nvPr/>
        </p:nvSpPr>
        <p:spPr>
          <a:xfrm rot="5400000">
            <a:off x="8780400" y="2844000"/>
            <a:ext cx="429480" cy="2149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82" name="CustomShape 58"/>
          <p:cNvSpPr/>
          <p:nvPr/>
        </p:nvSpPr>
        <p:spPr>
          <a:xfrm rot="5400000">
            <a:off x="8427600" y="1773360"/>
            <a:ext cx="161640" cy="806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283" name="CustomShape 59"/>
          <p:cNvSpPr/>
          <p:nvPr/>
        </p:nvSpPr>
        <p:spPr>
          <a:xfrm rot="5400000">
            <a:off x="8336160" y="1590120"/>
            <a:ext cx="1154520" cy="57636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284" name="CustomShape 60"/>
          <p:cNvSpPr/>
          <p:nvPr/>
        </p:nvSpPr>
        <p:spPr>
          <a:xfrm rot="5400000">
            <a:off x="8730720" y="2417400"/>
            <a:ext cx="627840" cy="31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285" name="CustomShape 61"/>
          <p:cNvSpPr/>
          <p:nvPr/>
        </p:nvSpPr>
        <p:spPr>
          <a:xfrm rot="5400000">
            <a:off x="8523360" y="2914560"/>
            <a:ext cx="490320" cy="24480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286" name="CustomShape 62"/>
          <p:cNvSpPr/>
          <p:nvPr/>
        </p:nvSpPr>
        <p:spPr>
          <a:xfrm rot="5400000">
            <a:off x="8357040" y="2484000"/>
            <a:ext cx="245160" cy="1227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287" name="CustomShape 63"/>
          <p:cNvSpPr/>
          <p:nvPr/>
        </p:nvSpPr>
        <p:spPr>
          <a:xfrm rot="5400000">
            <a:off x="8195400" y="2171520"/>
            <a:ext cx="135720" cy="680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288" name="CustomShape 64"/>
          <p:cNvSpPr/>
          <p:nvPr/>
        </p:nvSpPr>
        <p:spPr>
          <a:xfrm rot="5400000">
            <a:off x="8256960" y="2379600"/>
            <a:ext cx="161280" cy="81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89" name="CustomShape 65"/>
          <p:cNvSpPr/>
          <p:nvPr/>
        </p:nvSpPr>
        <p:spPr>
          <a:xfrm rot="5400000">
            <a:off x="8385120" y="3141720"/>
            <a:ext cx="116640" cy="586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90" name="CustomShape 66"/>
          <p:cNvSpPr/>
          <p:nvPr/>
        </p:nvSpPr>
        <p:spPr>
          <a:xfrm rot="5400000">
            <a:off x="8460360" y="3374280"/>
            <a:ext cx="192600" cy="961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91" name="CustomShape 67"/>
          <p:cNvSpPr/>
          <p:nvPr/>
        </p:nvSpPr>
        <p:spPr>
          <a:xfrm rot="5400000">
            <a:off x="8542080" y="2254320"/>
            <a:ext cx="844920" cy="4226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92" name="CustomShape 68"/>
          <p:cNvSpPr/>
          <p:nvPr/>
        </p:nvSpPr>
        <p:spPr>
          <a:xfrm rot="5400000">
            <a:off x="8688240" y="3137040"/>
            <a:ext cx="398880" cy="1998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293" name="CustomShape 69"/>
          <p:cNvSpPr/>
          <p:nvPr/>
        </p:nvSpPr>
        <p:spPr>
          <a:xfrm rot="5400000">
            <a:off x="8697960" y="1663920"/>
            <a:ext cx="398520" cy="1994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94" name="CustomShape 70"/>
          <p:cNvSpPr/>
          <p:nvPr/>
        </p:nvSpPr>
        <p:spPr>
          <a:xfrm rot="5400000">
            <a:off x="8407080" y="2095560"/>
            <a:ext cx="236880" cy="1188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295" name="CustomShape 71"/>
          <p:cNvSpPr/>
          <p:nvPr/>
        </p:nvSpPr>
        <p:spPr>
          <a:xfrm rot="5400000">
            <a:off x="8508600" y="1352880"/>
            <a:ext cx="116640" cy="58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296" name="CustomShape 72"/>
          <p:cNvSpPr/>
          <p:nvPr/>
        </p:nvSpPr>
        <p:spPr>
          <a:xfrm rot="5400000">
            <a:off x="8113320" y="3037320"/>
            <a:ext cx="100080" cy="504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948" dur="indefinite" restart="never" nodeType="tmRoot">
          <p:childTnLst>
            <p:seq>
              <p:cTn id="949" nodeType="mainSeq">
                <p:childTnLst>
                  <p:par>
                    <p:cTn id="950" fill="freeze">
                      <p:stCondLst>
                        <p:cond delay="0"/>
                      </p:stCondLst>
                      <p:childTnLst>
                        <p:par>
                          <p:cTn id="951" fill="freeze">
                            <p:stCondLst>
                              <p:cond delay="0"/>
                            </p:stCondLst>
                            <p:childTnLst>
                              <p:par>
                                <p:cTn id="952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54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5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56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7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59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6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61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2" fill="freeze">
                            <p:stCondLst>
                              <p:cond delay="1000"/>
                            </p:stCondLst>
                            <p:childTnLst>
                              <p:par>
                                <p:cTn id="963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65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966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7" fill="freeze">
                            <p:stCondLst>
                              <p:cond delay="1500"/>
                            </p:stCondLst>
                            <p:childTnLst>
                              <p:par>
                                <p:cTn id="968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70" dur="500"/>
                                        <p:tgtEl>
                                          <p:spTgt spid="1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971" dur="500"/>
                                        <p:tgtEl>
                                          <p:spTgt spid="1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2" fill="freeze">
                            <p:stCondLst>
                              <p:cond delay="2000"/>
                            </p:stCondLst>
                            <p:childTnLst>
                              <p:par>
                                <p:cTn id="973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75" dur="250" fill="hold"/>
                                        <p:tgtEl>
                                          <p:spTgt spid="122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76" dur="250" fill="hold"/>
                                        <p:tgtEl>
                                          <p:spTgt spid="122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77" dur="250" fill="hold"/>
                                        <p:tgtEl>
                                          <p:spTgt spid="122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78" dur="250" fill="hold"/>
                                        <p:tgtEl>
                                          <p:spTgt spid="122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979" dur="250"/>
                                        <p:tgtEl>
                                          <p:spTgt spid="1228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1298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1299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1300" name="CustomShape 4"/>
          <p:cNvSpPr/>
          <p:nvPr/>
        </p:nvSpPr>
        <p:spPr>
          <a:xfrm>
            <a:off x="1645920" y="822960"/>
            <a:ext cx="5669280" cy="441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函数：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3.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函数的参数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可变参数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顾名思义，可变参数就是传入的参数个数是可变的，可以是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1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个、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2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个到任意个，还可以是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0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个。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要定义出这个函数，我们必须确定输入的参数。由于参数个数不确定，我们首先想到可以把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a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，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b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，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c……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作为一个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list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或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tuple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传进来，这样，函数可以定义如下：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例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: def calc(numbers):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sum = 0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for n in numbers: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sum = sum + n * n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 sum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但是调用的时候，需要先组装出一个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list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或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tuple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calc([1, 2, 3])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calc((1, 3, 5, 7))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如果利用可变参数，调用函数的方式可以简化成这样：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def calc(*numbers):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sum = 0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for n in numbers: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sum = sum + n * n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return sum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定义可变参数和定义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list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或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tuple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参数相比，仅仅在参数前面加了一个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*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号。在函数内部，参数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numbers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接收到的是一个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tuple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，因此，函数代码完全不变。但是，调用该函数时，可以传入任意个参数，包括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0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个参数：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calc(1, 2)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calc()              </a:t>
            </a:r>
            <a:endParaRPr/>
          </a:p>
        </p:txBody>
      </p:sp>
      <p:sp>
        <p:nvSpPr>
          <p:cNvPr id="1301" name="CustomShape 5"/>
          <p:cNvSpPr/>
          <p:nvPr/>
        </p:nvSpPr>
        <p:spPr>
          <a:xfrm rot="5400000">
            <a:off x="-333720" y="2176560"/>
            <a:ext cx="1230480" cy="61488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302" name="CustomShape 6"/>
          <p:cNvSpPr/>
          <p:nvPr/>
        </p:nvSpPr>
        <p:spPr>
          <a:xfrm rot="5400000">
            <a:off x="-202320" y="1540800"/>
            <a:ext cx="705960" cy="3528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03" name="CustomShape 7"/>
          <p:cNvSpPr/>
          <p:nvPr/>
        </p:nvSpPr>
        <p:spPr>
          <a:xfrm rot="5400000">
            <a:off x="205200" y="1785240"/>
            <a:ext cx="422280" cy="2113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04" name="CustomShape 8"/>
          <p:cNvSpPr/>
          <p:nvPr/>
        </p:nvSpPr>
        <p:spPr>
          <a:xfrm rot="5400000">
            <a:off x="139320" y="1166040"/>
            <a:ext cx="684720" cy="3420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305" name="CustomShape 9"/>
          <p:cNvSpPr/>
          <p:nvPr/>
        </p:nvSpPr>
        <p:spPr>
          <a:xfrm rot="5400000">
            <a:off x="450360" y="1962720"/>
            <a:ext cx="287280" cy="143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06" name="CustomShape 10"/>
          <p:cNvSpPr/>
          <p:nvPr/>
        </p:nvSpPr>
        <p:spPr>
          <a:xfrm rot="5400000">
            <a:off x="450360" y="2240280"/>
            <a:ext cx="287280" cy="14364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307" name="CustomShape 11"/>
          <p:cNvSpPr/>
          <p:nvPr/>
        </p:nvSpPr>
        <p:spPr>
          <a:xfrm rot="5400000">
            <a:off x="205200" y="2206440"/>
            <a:ext cx="422280" cy="2113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308" name="CustomShape 12"/>
          <p:cNvSpPr/>
          <p:nvPr/>
        </p:nvSpPr>
        <p:spPr>
          <a:xfrm rot="5400000">
            <a:off x="166680" y="2665800"/>
            <a:ext cx="575280" cy="2869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09" name="CustomShape 13"/>
          <p:cNvSpPr/>
          <p:nvPr/>
        </p:nvSpPr>
        <p:spPr>
          <a:xfrm rot="5400000">
            <a:off x="228960" y="3187440"/>
            <a:ext cx="325800" cy="162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10" name="CustomShape 14"/>
          <p:cNvSpPr/>
          <p:nvPr/>
        </p:nvSpPr>
        <p:spPr>
          <a:xfrm rot="5400000">
            <a:off x="-202320" y="3285720"/>
            <a:ext cx="705600" cy="3528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11" name="CustomShape 15"/>
          <p:cNvSpPr/>
          <p:nvPr/>
        </p:nvSpPr>
        <p:spPr>
          <a:xfrm rot="5400000">
            <a:off x="229320" y="3534480"/>
            <a:ext cx="325440" cy="1623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312" name="CustomShape 16"/>
          <p:cNvSpPr/>
          <p:nvPr/>
        </p:nvSpPr>
        <p:spPr>
          <a:xfrm rot="5400000">
            <a:off x="392040" y="3371760"/>
            <a:ext cx="325440" cy="162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13" name="CustomShape 17"/>
          <p:cNvSpPr/>
          <p:nvPr/>
        </p:nvSpPr>
        <p:spPr>
          <a:xfrm rot="5400000">
            <a:off x="555480" y="3212280"/>
            <a:ext cx="321120" cy="1602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314" name="CustomShape 18"/>
          <p:cNvSpPr/>
          <p:nvPr/>
        </p:nvSpPr>
        <p:spPr>
          <a:xfrm rot="5400000">
            <a:off x="554400" y="2887560"/>
            <a:ext cx="325440" cy="1623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315" name="CustomShape 19"/>
          <p:cNvSpPr/>
          <p:nvPr/>
        </p:nvSpPr>
        <p:spPr>
          <a:xfrm rot="5400000">
            <a:off x="-148680" y="2597040"/>
            <a:ext cx="491400" cy="245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16" name="CustomShape 20"/>
          <p:cNvSpPr/>
          <p:nvPr/>
        </p:nvSpPr>
        <p:spPr>
          <a:xfrm rot="5400000">
            <a:off x="-266400" y="1012680"/>
            <a:ext cx="961200" cy="4802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317" name="CustomShape 21"/>
          <p:cNvSpPr/>
          <p:nvPr/>
        </p:nvSpPr>
        <p:spPr>
          <a:xfrm rot="5400000">
            <a:off x="53640" y="1738800"/>
            <a:ext cx="303840" cy="1515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18" name="CustomShape 22"/>
          <p:cNvSpPr/>
          <p:nvPr/>
        </p:nvSpPr>
        <p:spPr>
          <a:xfrm rot="5400000">
            <a:off x="53640" y="2275920"/>
            <a:ext cx="303840" cy="1515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19" name="CustomShape 23"/>
          <p:cNvSpPr/>
          <p:nvPr/>
        </p:nvSpPr>
        <p:spPr>
          <a:xfrm rot="5400000">
            <a:off x="-65520" y="2980440"/>
            <a:ext cx="502920" cy="2505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20" name="CustomShape 24"/>
          <p:cNvSpPr/>
          <p:nvPr/>
        </p:nvSpPr>
        <p:spPr>
          <a:xfrm rot="5400000">
            <a:off x="660600" y="1727280"/>
            <a:ext cx="189000" cy="93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321" name="CustomShape 25"/>
          <p:cNvSpPr/>
          <p:nvPr/>
        </p:nvSpPr>
        <p:spPr>
          <a:xfrm rot="5400000">
            <a:off x="-394200" y="1512360"/>
            <a:ext cx="1351440" cy="67464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322" name="CustomShape 26"/>
          <p:cNvSpPr/>
          <p:nvPr/>
        </p:nvSpPr>
        <p:spPr>
          <a:xfrm rot="5400000">
            <a:off x="-239760" y="2480760"/>
            <a:ext cx="735120" cy="36684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323" name="CustomShape 27"/>
          <p:cNvSpPr/>
          <p:nvPr/>
        </p:nvSpPr>
        <p:spPr>
          <a:xfrm rot="5400000">
            <a:off x="163800" y="3062160"/>
            <a:ext cx="574200" cy="2865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324" name="CustomShape 28"/>
          <p:cNvSpPr/>
          <p:nvPr/>
        </p:nvSpPr>
        <p:spPr>
          <a:xfrm rot="5400000">
            <a:off x="645480" y="2558880"/>
            <a:ext cx="286920" cy="1432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325" name="CustomShape 29"/>
          <p:cNvSpPr/>
          <p:nvPr/>
        </p:nvSpPr>
        <p:spPr>
          <a:xfrm rot="5400000">
            <a:off x="963000" y="2192760"/>
            <a:ext cx="158760" cy="7920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326" name="CustomShape 30"/>
          <p:cNvSpPr/>
          <p:nvPr/>
        </p:nvSpPr>
        <p:spPr>
          <a:xfrm rot="5400000">
            <a:off x="860760" y="2436480"/>
            <a:ext cx="189000" cy="943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27" name="CustomShape 31"/>
          <p:cNvSpPr/>
          <p:nvPr/>
        </p:nvSpPr>
        <p:spPr>
          <a:xfrm rot="5400000">
            <a:off x="762840" y="3328920"/>
            <a:ext cx="136800" cy="68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28" name="CustomShape 32"/>
          <p:cNvSpPr/>
          <p:nvPr/>
        </p:nvSpPr>
        <p:spPr>
          <a:xfrm rot="5400000">
            <a:off x="586080" y="3600720"/>
            <a:ext cx="225360" cy="1119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29" name="CustomShape 33"/>
          <p:cNvSpPr/>
          <p:nvPr/>
        </p:nvSpPr>
        <p:spPr>
          <a:xfrm rot="5400000">
            <a:off x="-273240" y="2289600"/>
            <a:ext cx="989640" cy="4946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30" name="CustomShape 34"/>
          <p:cNvSpPr/>
          <p:nvPr/>
        </p:nvSpPr>
        <p:spPr>
          <a:xfrm rot="5400000">
            <a:off x="77760" y="3323160"/>
            <a:ext cx="466920" cy="23328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331" name="CustomShape 35"/>
          <p:cNvSpPr/>
          <p:nvPr/>
        </p:nvSpPr>
        <p:spPr>
          <a:xfrm rot="5400000">
            <a:off x="66240" y="1598400"/>
            <a:ext cx="466920" cy="233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32" name="CustomShape 36"/>
          <p:cNvSpPr/>
          <p:nvPr/>
        </p:nvSpPr>
        <p:spPr>
          <a:xfrm rot="5400000">
            <a:off x="596520" y="2103840"/>
            <a:ext cx="277200" cy="138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33" name="CustomShape 37"/>
          <p:cNvSpPr/>
          <p:nvPr/>
        </p:nvSpPr>
        <p:spPr>
          <a:xfrm rot="5400000">
            <a:off x="618840" y="1234440"/>
            <a:ext cx="136440" cy="68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34" name="CustomShape 38"/>
          <p:cNvSpPr/>
          <p:nvPr/>
        </p:nvSpPr>
        <p:spPr>
          <a:xfrm rot="5400000">
            <a:off x="1100880" y="3206520"/>
            <a:ext cx="117360" cy="583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335" name="CustomShape 39"/>
          <p:cNvSpPr/>
          <p:nvPr/>
        </p:nvSpPr>
        <p:spPr>
          <a:xfrm rot="5400000">
            <a:off x="8107920" y="2122920"/>
            <a:ext cx="1412280" cy="70632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336" name="CustomShape 40"/>
          <p:cNvSpPr/>
          <p:nvPr/>
        </p:nvSpPr>
        <p:spPr>
          <a:xfrm rot="5400000">
            <a:off x="8559360" y="1393560"/>
            <a:ext cx="810000" cy="405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37" name="CustomShape 41"/>
          <p:cNvSpPr/>
          <p:nvPr/>
        </p:nvSpPr>
        <p:spPr>
          <a:xfrm rot="5400000">
            <a:off x="8416080" y="1673640"/>
            <a:ext cx="485280" cy="243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38" name="CustomShape 42"/>
          <p:cNvSpPr/>
          <p:nvPr/>
        </p:nvSpPr>
        <p:spPr>
          <a:xfrm rot="5400000">
            <a:off x="8191080" y="963360"/>
            <a:ext cx="785880" cy="3927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339" name="CustomShape 43"/>
          <p:cNvSpPr/>
          <p:nvPr/>
        </p:nvSpPr>
        <p:spPr>
          <a:xfrm rot="5400000">
            <a:off x="8290080" y="1877760"/>
            <a:ext cx="330120" cy="165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40" name="CustomShape 44"/>
          <p:cNvSpPr/>
          <p:nvPr/>
        </p:nvSpPr>
        <p:spPr>
          <a:xfrm rot="5400000">
            <a:off x="8290080" y="2196360"/>
            <a:ext cx="329760" cy="16524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341" name="CustomShape 45"/>
          <p:cNvSpPr/>
          <p:nvPr/>
        </p:nvSpPr>
        <p:spPr>
          <a:xfrm rot="5400000">
            <a:off x="8416080" y="2157480"/>
            <a:ext cx="485280" cy="2430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342" name="CustomShape 46"/>
          <p:cNvSpPr/>
          <p:nvPr/>
        </p:nvSpPr>
        <p:spPr>
          <a:xfrm rot="5400000">
            <a:off x="8285400" y="2685240"/>
            <a:ext cx="660240" cy="329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43" name="CustomShape 47"/>
          <p:cNvSpPr/>
          <p:nvPr/>
        </p:nvSpPr>
        <p:spPr>
          <a:xfrm rot="5400000">
            <a:off x="8499960" y="3283560"/>
            <a:ext cx="373680" cy="1868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44" name="CustomShape 48"/>
          <p:cNvSpPr/>
          <p:nvPr/>
        </p:nvSpPr>
        <p:spPr>
          <a:xfrm rot="5400000">
            <a:off x="8559360" y="3396600"/>
            <a:ext cx="810360" cy="4050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45" name="CustomShape 49"/>
          <p:cNvSpPr/>
          <p:nvPr/>
        </p:nvSpPr>
        <p:spPr>
          <a:xfrm rot="5400000">
            <a:off x="8499960" y="3682080"/>
            <a:ext cx="373680" cy="18684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346" name="CustomShape 50"/>
          <p:cNvSpPr/>
          <p:nvPr/>
        </p:nvSpPr>
        <p:spPr>
          <a:xfrm rot="5400000">
            <a:off x="8313480" y="3495600"/>
            <a:ext cx="373680" cy="186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47" name="CustomShape 51"/>
          <p:cNvSpPr/>
          <p:nvPr/>
        </p:nvSpPr>
        <p:spPr>
          <a:xfrm rot="5400000">
            <a:off x="8130600" y="3312360"/>
            <a:ext cx="368640" cy="1839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348" name="CustomShape 52"/>
          <p:cNvSpPr/>
          <p:nvPr/>
        </p:nvSpPr>
        <p:spPr>
          <a:xfrm rot="5400000">
            <a:off x="8127000" y="2939760"/>
            <a:ext cx="373680" cy="1864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349" name="CustomShape 53"/>
          <p:cNvSpPr/>
          <p:nvPr/>
        </p:nvSpPr>
        <p:spPr>
          <a:xfrm rot="5400000">
            <a:off x="8744040" y="2606040"/>
            <a:ext cx="564120" cy="282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50" name="CustomShape 54"/>
          <p:cNvSpPr/>
          <p:nvPr/>
        </p:nvSpPr>
        <p:spPr>
          <a:xfrm rot="5400000">
            <a:off x="8339400" y="786960"/>
            <a:ext cx="1103400" cy="55152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351" name="CustomShape 55"/>
          <p:cNvSpPr/>
          <p:nvPr/>
        </p:nvSpPr>
        <p:spPr>
          <a:xfrm rot="5400000">
            <a:off x="8726760" y="1621080"/>
            <a:ext cx="348840" cy="17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52" name="CustomShape 56"/>
          <p:cNvSpPr/>
          <p:nvPr/>
        </p:nvSpPr>
        <p:spPr>
          <a:xfrm rot="5400000">
            <a:off x="8726760" y="2237040"/>
            <a:ext cx="348840" cy="17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53" name="CustomShape 57"/>
          <p:cNvSpPr/>
          <p:nvPr/>
        </p:nvSpPr>
        <p:spPr>
          <a:xfrm rot="5400000">
            <a:off x="8635320" y="3045960"/>
            <a:ext cx="577440" cy="28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54" name="CustomShape 58"/>
          <p:cNvSpPr/>
          <p:nvPr/>
        </p:nvSpPr>
        <p:spPr>
          <a:xfrm rot="5400000">
            <a:off x="8161560" y="1607040"/>
            <a:ext cx="217440" cy="1083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355" name="CustomShape 59"/>
          <p:cNvSpPr/>
          <p:nvPr/>
        </p:nvSpPr>
        <p:spPr>
          <a:xfrm rot="5400000">
            <a:off x="8038440" y="1360440"/>
            <a:ext cx="1551240" cy="77472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356" name="CustomShape 60"/>
          <p:cNvSpPr/>
          <p:nvPr/>
        </p:nvSpPr>
        <p:spPr>
          <a:xfrm rot="5400000">
            <a:off x="8569080" y="2472840"/>
            <a:ext cx="843840" cy="4212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357" name="CustomShape 61"/>
          <p:cNvSpPr/>
          <p:nvPr/>
        </p:nvSpPr>
        <p:spPr>
          <a:xfrm rot="5400000">
            <a:off x="8290080" y="3140280"/>
            <a:ext cx="659160" cy="32940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358" name="CustomShape 62"/>
          <p:cNvSpPr/>
          <p:nvPr/>
        </p:nvSpPr>
        <p:spPr>
          <a:xfrm rot="5400000">
            <a:off x="8066520" y="2561760"/>
            <a:ext cx="329400" cy="1648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359" name="CustomShape 63"/>
          <p:cNvSpPr/>
          <p:nvPr/>
        </p:nvSpPr>
        <p:spPr>
          <a:xfrm rot="5400000">
            <a:off x="7849080" y="2142000"/>
            <a:ext cx="182520" cy="914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360" name="CustomShape 64"/>
          <p:cNvSpPr/>
          <p:nvPr/>
        </p:nvSpPr>
        <p:spPr>
          <a:xfrm rot="5400000">
            <a:off x="7932240" y="2421720"/>
            <a:ext cx="216720" cy="10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61" name="CustomShape 65"/>
          <p:cNvSpPr/>
          <p:nvPr/>
        </p:nvSpPr>
        <p:spPr>
          <a:xfrm rot="5400000">
            <a:off x="8104320" y="3445920"/>
            <a:ext cx="156600" cy="788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62" name="CustomShape 66"/>
          <p:cNvSpPr/>
          <p:nvPr/>
        </p:nvSpPr>
        <p:spPr>
          <a:xfrm rot="5400000">
            <a:off x="8205120" y="3757680"/>
            <a:ext cx="258840" cy="129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63" name="CustomShape 67"/>
          <p:cNvSpPr/>
          <p:nvPr/>
        </p:nvSpPr>
        <p:spPr>
          <a:xfrm rot="5400000">
            <a:off x="8314920" y="2253240"/>
            <a:ext cx="1135800" cy="568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64" name="CustomShape 68"/>
          <p:cNvSpPr/>
          <p:nvPr/>
        </p:nvSpPr>
        <p:spPr>
          <a:xfrm rot="5400000">
            <a:off x="8511840" y="3439800"/>
            <a:ext cx="536040" cy="2682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365" name="CustomShape 69"/>
          <p:cNvSpPr/>
          <p:nvPr/>
        </p:nvSpPr>
        <p:spPr>
          <a:xfrm rot="5400000">
            <a:off x="8524800" y="1459800"/>
            <a:ext cx="536040" cy="2682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66" name="CustomShape 70"/>
          <p:cNvSpPr/>
          <p:nvPr/>
        </p:nvSpPr>
        <p:spPr>
          <a:xfrm rot="5400000">
            <a:off x="8133840" y="2040120"/>
            <a:ext cx="318600" cy="159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67" name="CustomShape 71"/>
          <p:cNvSpPr/>
          <p:nvPr/>
        </p:nvSpPr>
        <p:spPr>
          <a:xfrm rot="5400000">
            <a:off x="8269920" y="1041480"/>
            <a:ext cx="156960" cy="788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68" name="CustomShape 72"/>
          <p:cNvSpPr/>
          <p:nvPr/>
        </p:nvSpPr>
        <p:spPr>
          <a:xfrm rot="5400000">
            <a:off x="7738920" y="3305520"/>
            <a:ext cx="134640" cy="676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980" dur="indefinite" restart="never" nodeType="tmRoot">
          <p:childTnLst>
            <p:seq>
              <p:cTn id="981" nodeType="mainSeq">
                <p:childTnLst>
                  <p:par>
                    <p:cTn id="982" fill="freeze">
                      <p:stCondLst>
                        <p:cond delay="0"/>
                      </p:stCondLst>
                      <p:childTnLst>
                        <p:par>
                          <p:cTn id="983" fill="freeze">
                            <p:stCondLst>
                              <p:cond delay="0"/>
                            </p:stCondLst>
                            <p:childTnLst>
                              <p:par>
                                <p:cTn id="984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86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87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88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9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91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92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93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4" fill="freeze">
                            <p:stCondLst>
                              <p:cond delay="1000"/>
                            </p:stCondLst>
                            <p:childTnLst>
                              <p:par>
                                <p:cTn id="995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97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998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9" fill="freeze">
                            <p:stCondLst>
                              <p:cond delay="1500"/>
                            </p:stCondLst>
                            <p:childTnLst>
                              <p:par>
                                <p:cTn id="1000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02" dur="500"/>
                                        <p:tgtEl>
                                          <p:spTgt spid="1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1003" dur="500"/>
                                        <p:tgtEl>
                                          <p:spTgt spid="1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4" fill="freeze">
                            <p:stCondLst>
                              <p:cond delay="2000"/>
                            </p:stCondLst>
                            <p:childTnLst>
                              <p:par>
                                <p:cTn id="1005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07" dur="250" fill="hold"/>
                                        <p:tgtEl>
                                          <p:spTgt spid="1300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08" dur="250" fill="hold"/>
                                        <p:tgtEl>
                                          <p:spTgt spid="1300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09" dur="250" fill="hold"/>
                                        <p:tgtEl>
                                          <p:spTgt spid="1300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10" dur="250" fill="hold"/>
                                        <p:tgtEl>
                                          <p:spTgt spid="1300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011" dur="250"/>
                                        <p:tgtEl>
                                          <p:spTgt spid="1300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1370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1371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1372" name="CustomShape 4"/>
          <p:cNvSpPr/>
          <p:nvPr/>
        </p:nvSpPr>
        <p:spPr>
          <a:xfrm>
            <a:off x="1645920" y="822960"/>
            <a:ext cx="5669280" cy="4415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函数：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3.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函数的参数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可变参数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如果已经有一个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list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或者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tuple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，要调用一个可变参数怎么办？可以这样做：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nums = [1, 2, 3]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calc(nums[0], nums[1], nums[2])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14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这种写法当然是可行的，问题是太繁琐，所以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允许你在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list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或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tuple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前面加一个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*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号，把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list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或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tuple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的元素变成可变参数传进去：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nums = [1, 2, 3]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calc(*nums)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14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参数组合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在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中定义函数，可以用必选参数、默认参数、可变参数和关键字参数，这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4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种参数都可以一起使用，或者只用其中某些，但是请注意，参数定义的顺序必须是：必选参数、默认参数、可变参数和关键字参数。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def func(a, b, c=0, *args, **kw):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print 'a =', a, 'b =', b, 'c =', c, 'args =', args, 'kw =', kw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func(1, 2, 3, 'a', 'b', x=99)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a = 1  b = 2  c = 3  args = ('a', 'b')  kw = {'x': 99}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使用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*args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和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**kw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是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的习惯写法，当然也可以用其他参数名，但最好使用习惯用法。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endParaRPr/>
          </a:p>
        </p:txBody>
      </p:sp>
      <p:sp>
        <p:nvSpPr>
          <p:cNvPr id="1373" name="CustomShape 5"/>
          <p:cNvSpPr/>
          <p:nvPr/>
        </p:nvSpPr>
        <p:spPr>
          <a:xfrm rot="5400000">
            <a:off x="-353880" y="2167920"/>
            <a:ext cx="1320480" cy="66024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374" name="CustomShape 6"/>
          <p:cNvSpPr/>
          <p:nvPr/>
        </p:nvSpPr>
        <p:spPr>
          <a:xfrm rot="5400000">
            <a:off x="-213120" y="1485720"/>
            <a:ext cx="757440" cy="37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75" name="CustomShape 7"/>
          <p:cNvSpPr/>
          <p:nvPr/>
        </p:nvSpPr>
        <p:spPr>
          <a:xfrm rot="5400000">
            <a:off x="224280" y="1747800"/>
            <a:ext cx="453600" cy="2268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76" name="CustomShape 8"/>
          <p:cNvSpPr/>
          <p:nvPr/>
        </p:nvSpPr>
        <p:spPr>
          <a:xfrm rot="5400000">
            <a:off x="153720" y="1083240"/>
            <a:ext cx="734760" cy="3668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377" name="CustomShape 9"/>
          <p:cNvSpPr/>
          <p:nvPr/>
        </p:nvSpPr>
        <p:spPr>
          <a:xfrm rot="5400000">
            <a:off x="487800" y="1938600"/>
            <a:ext cx="308160" cy="1540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78" name="CustomShape 10"/>
          <p:cNvSpPr/>
          <p:nvPr/>
        </p:nvSpPr>
        <p:spPr>
          <a:xfrm rot="5400000">
            <a:off x="487440" y="2236320"/>
            <a:ext cx="308520" cy="1540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379" name="CustomShape 11"/>
          <p:cNvSpPr/>
          <p:nvPr/>
        </p:nvSpPr>
        <p:spPr>
          <a:xfrm rot="5400000">
            <a:off x="224280" y="2199960"/>
            <a:ext cx="453600" cy="2268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380" name="CustomShape 12"/>
          <p:cNvSpPr/>
          <p:nvPr/>
        </p:nvSpPr>
        <p:spPr>
          <a:xfrm rot="5400000">
            <a:off x="182880" y="2693520"/>
            <a:ext cx="617400" cy="3078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81" name="CustomShape 13"/>
          <p:cNvSpPr/>
          <p:nvPr/>
        </p:nvSpPr>
        <p:spPr>
          <a:xfrm rot="5400000">
            <a:off x="250200" y="3252960"/>
            <a:ext cx="349560" cy="174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82" name="CustomShape 14"/>
          <p:cNvSpPr/>
          <p:nvPr/>
        </p:nvSpPr>
        <p:spPr>
          <a:xfrm rot="5400000">
            <a:off x="-213120" y="3358440"/>
            <a:ext cx="757800" cy="378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383" name="CustomShape 15"/>
          <p:cNvSpPr/>
          <p:nvPr/>
        </p:nvSpPr>
        <p:spPr>
          <a:xfrm rot="5400000">
            <a:off x="250200" y="3625560"/>
            <a:ext cx="349560" cy="17424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384" name="CustomShape 16"/>
          <p:cNvSpPr/>
          <p:nvPr/>
        </p:nvSpPr>
        <p:spPr>
          <a:xfrm rot="5400000">
            <a:off x="424800" y="3450960"/>
            <a:ext cx="349560" cy="174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85" name="CustomShape 17"/>
          <p:cNvSpPr/>
          <p:nvPr/>
        </p:nvSpPr>
        <p:spPr>
          <a:xfrm rot="5400000">
            <a:off x="600480" y="3279960"/>
            <a:ext cx="344520" cy="1717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386" name="CustomShape 18"/>
          <p:cNvSpPr/>
          <p:nvPr/>
        </p:nvSpPr>
        <p:spPr>
          <a:xfrm rot="5400000">
            <a:off x="599400" y="2931120"/>
            <a:ext cx="349200" cy="1746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387" name="CustomShape 19"/>
          <p:cNvSpPr/>
          <p:nvPr/>
        </p:nvSpPr>
        <p:spPr>
          <a:xfrm rot="5400000">
            <a:off x="-155520" y="2619360"/>
            <a:ext cx="527400" cy="263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88" name="CustomShape 20"/>
          <p:cNvSpPr/>
          <p:nvPr/>
        </p:nvSpPr>
        <p:spPr>
          <a:xfrm rot="5400000">
            <a:off x="-281880" y="918360"/>
            <a:ext cx="1031760" cy="51552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389" name="CustomShape 21"/>
          <p:cNvSpPr/>
          <p:nvPr/>
        </p:nvSpPr>
        <p:spPr>
          <a:xfrm rot="5400000">
            <a:off x="61560" y="1698120"/>
            <a:ext cx="326160" cy="16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90" name="CustomShape 22"/>
          <p:cNvSpPr/>
          <p:nvPr/>
        </p:nvSpPr>
        <p:spPr>
          <a:xfrm rot="5400000">
            <a:off x="61560" y="2274480"/>
            <a:ext cx="325800" cy="16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91" name="CustomShape 23"/>
          <p:cNvSpPr/>
          <p:nvPr/>
        </p:nvSpPr>
        <p:spPr>
          <a:xfrm rot="5400000">
            <a:off x="-66600" y="3030840"/>
            <a:ext cx="540000" cy="269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92" name="CustomShape 24"/>
          <p:cNvSpPr/>
          <p:nvPr/>
        </p:nvSpPr>
        <p:spPr>
          <a:xfrm rot="5400000">
            <a:off x="713160" y="1685160"/>
            <a:ext cx="203040" cy="1015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393" name="CustomShape 25"/>
          <p:cNvSpPr/>
          <p:nvPr/>
        </p:nvSpPr>
        <p:spPr>
          <a:xfrm rot="5400000">
            <a:off x="-419040" y="1454760"/>
            <a:ext cx="1450800" cy="72396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394" name="CustomShape 26"/>
          <p:cNvSpPr/>
          <p:nvPr/>
        </p:nvSpPr>
        <p:spPr>
          <a:xfrm rot="5400000">
            <a:off x="-253440" y="2494440"/>
            <a:ext cx="789120" cy="39384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395" name="CustomShape 27"/>
          <p:cNvSpPr/>
          <p:nvPr/>
        </p:nvSpPr>
        <p:spPr>
          <a:xfrm rot="5400000">
            <a:off x="179640" y="3119040"/>
            <a:ext cx="616320" cy="3074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396" name="CustomShape 28"/>
          <p:cNvSpPr/>
          <p:nvPr/>
        </p:nvSpPr>
        <p:spPr>
          <a:xfrm rot="5400000">
            <a:off x="696960" y="2578320"/>
            <a:ext cx="308160" cy="15372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397" name="CustomShape 29"/>
          <p:cNvSpPr/>
          <p:nvPr/>
        </p:nvSpPr>
        <p:spPr>
          <a:xfrm rot="5400000">
            <a:off x="1037880" y="2185560"/>
            <a:ext cx="170280" cy="849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398" name="CustomShape 30"/>
          <p:cNvSpPr/>
          <p:nvPr/>
        </p:nvSpPr>
        <p:spPr>
          <a:xfrm rot="5400000">
            <a:off x="928440" y="2447280"/>
            <a:ext cx="202680" cy="1011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399" name="CustomShape 31"/>
          <p:cNvSpPr/>
          <p:nvPr/>
        </p:nvSpPr>
        <p:spPr>
          <a:xfrm rot="5400000">
            <a:off x="823320" y="3405240"/>
            <a:ext cx="146520" cy="7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00" name="CustomShape 32"/>
          <p:cNvSpPr/>
          <p:nvPr/>
        </p:nvSpPr>
        <p:spPr>
          <a:xfrm rot="5400000">
            <a:off x="633600" y="3696840"/>
            <a:ext cx="241920" cy="120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01" name="CustomShape 33"/>
          <p:cNvSpPr/>
          <p:nvPr/>
        </p:nvSpPr>
        <p:spPr>
          <a:xfrm rot="5400000">
            <a:off x="-289080" y="2289240"/>
            <a:ext cx="1062000" cy="531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02" name="CustomShape 34"/>
          <p:cNvSpPr/>
          <p:nvPr/>
        </p:nvSpPr>
        <p:spPr>
          <a:xfrm rot="5400000">
            <a:off x="87840" y="3399120"/>
            <a:ext cx="501120" cy="2505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403" name="CustomShape 35"/>
          <p:cNvSpPr/>
          <p:nvPr/>
        </p:nvSpPr>
        <p:spPr>
          <a:xfrm rot="5400000">
            <a:off x="75600" y="1547640"/>
            <a:ext cx="501120" cy="2505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04" name="CustomShape 36"/>
          <p:cNvSpPr/>
          <p:nvPr/>
        </p:nvSpPr>
        <p:spPr>
          <a:xfrm rot="5400000">
            <a:off x="644400" y="2089800"/>
            <a:ext cx="297720" cy="149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05" name="CustomShape 37"/>
          <p:cNvSpPr/>
          <p:nvPr/>
        </p:nvSpPr>
        <p:spPr>
          <a:xfrm rot="5400000">
            <a:off x="668160" y="1156320"/>
            <a:ext cx="146520" cy="734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06" name="CustomShape 38"/>
          <p:cNvSpPr/>
          <p:nvPr/>
        </p:nvSpPr>
        <p:spPr>
          <a:xfrm rot="5400000">
            <a:off x="1185840" y="3273480"/>
            <a:ext cx="125640" cy="626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407" name="CustomShape 39"/>
          <p:cNvSpPr/>
          <p:nvPr/>
        </p:nvSpPr>
        <p:spPr>
          <a:xfrm rot="5400000">
            <a:off x="8177760" y="2131200"/>
            <a:ext cx="1321920" cy="66132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408" name="CustomShape 40"/>
          <p:cNvSpPr/>
          <p:nvPr/>
        </p:nvSpPr>
        <p:spPr>
          <a:xfrm rot="5400000">
            <a:off x="8600760" y="1449000"/>
            <a:ext cx="758160" cy="379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09" name="CustomShape 41"/>
          <p:cNvSpPr/>
          <p:nvPr/>
        </p:nvSpPr>
        <p:spPr>
          <a:xfrm rot="5400000">
            <a:off x="8466120" y="1711080"/>
            <a:ext cx="454320" cy="2271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10" name="CustomShape 42"/>
          <p:cNvSpPr/>
          <p:nvPr/>
        </p:nvSpPr>
        <p:spPr>
          <a:xfrm rot="5400000">
            <a:off x="8255520" y="1046160"/>
            <a:ext cx="735480" cy="3675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411" name="CustomShape 43"/>
          <p:cNvSpPr/>
          <p:nvPr/>
        </p:nvSpPr>
        <p:spPr>
          <a:xfrm rot="5400000">
            <a:off x="8348760" y="1902240"/>
            <a:ext cx="308520" cy="1544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12" name="CustomShape 44"/>
          <p:cNvSpPr/>
          <p:nvPr/>
        </p:nvSpPr>
        <p:spPr>
          <a:xfrm rot="5400000">
            <a:off x="8348400" y="2200320"/>
            <a:ext cx="308880" cy="15444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413" name="CustomShape 45"/>
          <p:cNvSpPr/>
          <p:nvPr/>
        </p:nvSpPr>
        <p:spPr>
          <a:xfrm rot="5400000">
            <a:off x="8466120" y="2163960"/>
            <a:ext cx="454320" cy="2271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414" name="CustomShape 46"/>
          <p:cNvSpPr/>
          <p:nvPr/>
        </p:nvSpPr>
        <p:spPr>
          <a:xfrm rot="5400000">
            <a:off x="8343720" y="2657880"/>
            <a:ext cx="617760" cy="308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15" name="CustomShape 47"/>
          <p:cNvSpPr/>
          <p:nvPr/>
        </p:nvSpPr>
        <p:spPr>
          <a:xfrm rot="5400000">
            <a:off x="8544600" y="3218040"/>
            <a:ext cx="349920" cy="17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16" name="CustomShape 48"/>
          <p:cNvSpPr/>
          <p:nvPr/>
        </p:nvSpPr>
        <p:spPr>
          <a:xfrm rot="5400000">
            <a:off x="8600400" y="3323520"/>
            <a:ext cx="758520" cy="3794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17" name="CustomShape 49"/>
          <p:cNvSpPr/>
          <p:nvPr/>
        </p:nvSpPr>
        <p:spPr>
          <a:xfrm rot="5400000">
            <a:off x="8544960" y="3591360"/>
            <a:ext cx="349560" cy="17460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418" name="CustomShape 50"/>
          <p:cNvSpPr/>
          <p:nvPr/>
        </p:nvSpPr>
        <p:spPr>
          <a:xfrm rot="5400000">
            <a:off x="8370000" y="3416040"/>
            <a:ext cx="349920" cy="17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19" name="CustomShape 51"/>
          <p:cNvSpPr/>
          <p:nvPr/>
        </p:nvSpPr>
        <p:spPr>
          <a:xfrm rot="5400000">
            <a:off x="8199360" y="3245040"/>
            <a:ext cx="344880" cy="1720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420" name="CustomShape 52"/>
          <p:cNvSpPr/>
          <p:nvPr/>
        </p:nvSpPr>
        <p:spPr>
          <a:xfrm rot="5400000">
            <a:off x="8195760" y="2896200"/>
            <a:ext cx="349560" cy="1746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421" name="CustomShape 53"/>
          <p:cNvSpPr/>
          <p:nvPr/>
        </p:nvSpPr>
        <p:spPr>
          <a:xfrm rot="5400000">
            <a:off x="8773200" y="2583720"/>
            <a:ext cx="528120" cy="264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22" name="CustomShape 54"/>
          <p:cNvSpPr/>
          <p:nvPr/>
        </p:nvSpPr>
        <p:spPr>
          <a:xfrm rot="5400000">
            <a:off x="8394840" y="880920"/>
            <a:ext cx="1032840" cy="51660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423" name="CustomShape 55"/>
          <p:cNvSpPr/>
          <p:nvPr/>
        </p:nvSpPr>
        <p:spPr>
          <a:xfrm rot="5400000">
            <a:off x="8757000" y="1661760"/>
            <a:ext cx="326520" cy="163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24" name="CustomShape 56"/>
          <p:cNvSpPr/>
          <p:nvPr/>
        </p:nvSpPr>
        <p:spPr>
          <a:xfrm rot="5400000">
            <a:off x="8757000" y="2238120"/>
            <a:ext cx="326520" cy="163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25" name="CustomShape 57"/>
          <p:cNvSpPr/>
          <p:nvPr/>
        </p:nvSpPr>
        <p:spPr>
          <a:xfrm rot="5400000">
            <a:off x="8671320" y="2995560"/>
            <a:ext cx="540360" cy="270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26" name="CustomShape 58"/>
          <p:cNvSpPr/>
          <p:nvPr/>
        </p:nvSpPr>
        <p:spPr>
          <a:xfrm rot="5400000">
            <a:off x="8228160" y="1648800"/>
            <a:ext cx="203400" cy="1011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427" name="CustomShape 59"/>
          <p:cNvSpPr/>
          <p:nvPr/>
        </p:nvSpPr>
        <p:spPr>
          <a:xfrm rot="5400000">
            <a:off x="8112600" y="1417680"/>
            <a:ext cx="1452240" cy="72540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428" name="CustomShape 60"/>
          <p:cNvSpPr/>
          <p:nvPr/>
        </p:nvSpPr>
        <p:spPr>
          <a:xfrm rot="5400000">
            <a:off x="8609040" y="2458800"/>
            <a:ext cx="790200" cy="394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429" name="CustomShape 61"/>
          <p:cNvSpPr/>
          <p:nvPr/>
        </p:nvSpPr>
        <p:spPr>
          <a:xfrm rot="5400000">
            <a:off x="8348400" y="3083760"/>
            <a:ext cx="617040" cy="3081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430" name="CustomShape 62"/>
          <p:cNvSpPr/>
          <p:nvPr/>
        </p:nvSpPr>
        <p:spPr>
          <a:xfrm rot="5400000">
            <a:off x="8139240" y="2542320"/>
            <a:ext cx="308160" cy="1544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431" name="CustomShape 63"/>
          <p:cNvSpPr/>
          <p:nvPr/>
        </p:nvSpPr>
        <p:spPr>
          <a:xfrm rot="5400000">
            <a:off x="7935480" y="2149200"/>
            <a:ext cx="171000" cy="8568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432" name="CustomShape 64"/>
          <p:cNvSpPr/>
          <p:nvPr/>
        </p:nvSpPr>
        <p:spPr>
          <a:xfrm rot="5400000">
            <a:off x="8013240" y="2411280"/>
            <a:ext cx="203040" cy="101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33" name="CustomShape 65"/>
          <p:cNvSpPr/>
          <p:nvPr/>
        </p:nvSpPr>
        <p:spPr>
          <a:xfrm rot="5400000">
            <a:off x="8174520" y="3369960"/>
            <a:ext cx="146520" cy="738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34" name="CustomShape 66"/>
          <p:cNvSpPr/>
          <p:nvPr/>
        </p:nvSpPr>
        <p:spPr>
          <a:xfrm rot="5400000">
            <a:off x="8269200" y="3661920"/>
            <a:ext cx="242280" cy="121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35" name="CustomShape 67"/>
          <p:cNvSpPr/>
          <p:nvPr/>
        </p:nvSpPr>
        <p:spPr>
          <a:xfrm rot="5400000">
            <a:off x="8371800" y="2253600"/>
            <a:ext cx="1063440" cy="532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36" name="CustomShape 68"/>
          <p:cNvSpPr/>
          <p:nvPr/>
        </p:nvSpPr>
        <p:spPr>
          <a:xfrm rot="5400000">
            <a:off x="8556120" y="3364200"/>
            <a:ext cx="501480" cy="25092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437" name="CustomShape 69"/>
          <p:cNvSpPr/>
          <p:nvPr/>
        </p:nvSpPr>
        <p:spPr>
          <a:xfrm rot="5400000">
            <a:off x="8568000" y="1510920"/>
            <a:ext cx="501840" cy="2512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38" name="CustomShape 70"/>
          <p:cNvSpPr/>
          <p:nvPr/>
        </p:nvSpPr>
        <p:spPr>
          <a:xfrm rot="5400000">
            <a:off x="8201880" y="2053800"/>
            <a:ext cx="298080" cy="1494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39" name="CustomShape 71"/>
          <p:cNvSpPr/>
          <p:nvPr/>
        </p:nvSpPr>
        <p:spPr>
          <a:xfrm rot="5400000">
            <a:off x="8329680" y="1119600"/>
            <a:ext cx="146880" cy="734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40" name="CustomShape 72"/>
          <p:cNvSpPr/>
          <p:nvPr/>
        </p:nvSpPr>
        <p:spPr>
          <a:xfrm rot="5400000">
            <a:off x="7832520" y="3238560"/>
            <a:ext cx="126000" cy="633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1012" dur="indefinite" restart="never" nodeType="tmRoot">
          <p:childTnLst>
            <p:seq>
              <p:cTn id="1013" nodeType="mainSeq">
                <p:childTnLst>
                  <p:par>
                    <p:cTn id="1014" fill="freeze">
                      <p:stCondLst>
                        <p:cond delay="0"/>
                      </p:stCondLst>
                      <p:childTnLst>
                        <p:par>
                          <p:cTn id="1015" fill="freeze">
                            <p:stCondLst>
                              <p:cond delay="0"/>
                            </p:stCondLst>
                            <p:childTnLst>
                              <p:par>
                                <p:cTn id="1016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18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19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2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1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23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24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2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6" fill="freeze">
                            <p:stCondLst>
                              <p:cond delay="1000"/>
                            </p:stCondLst>
                            <p:childTnLst>
                              <p:par>
                                <p:cTn id="1027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2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103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1" fill="freeze">
                            <p:stCondLst>
                              <p:cond delay="1500"/>
                            </p:stCondLst>
                            <p:childTnLst>
                              <p:par>
                                <p:cTn id="1032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34" dur="500"/>
                                        <p:tgtEl>
                                          <p:spTgt spid="13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1035" dur="500"/>
                                        <p:tgtEl>
                                          <p:spTgt spid="1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6" fill="freeze">
                            <p:stCondLst>
                              <p:cond delay="2000"/>
                            </p:stCondLst>
                            <p:childTnLst>
                              <p:par>
                                <p:cTn id="103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39" dur="250" fill="hold"/>
                                        <p:tgtEl>
                                          <p:spTgt spid="137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40" dur="250" fill="hold"/>
                                        <p:tgtEl>
                                          <p:spTgt spid="137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41" dur="250" fill="hold"/>
                                        <p:tgtEl>
                                          <p:spTgt spid="137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42" dur="250" fill="hold"/>
                                        <p:tgtEl>
                                          <p:spTgt spid="137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043" dur="250"/>
                                        <p:tgtEl>
                                          <p:spTgt spid="1372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 rot="5400000">
            <a:off x="-584640" y="2039400"/>
            <a:ext cx="2340360" cy="11700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62" name="CustomShape 2"/>
          <p:cNvSpPr/>
          <p:nvPr/>
        </p:nvSpPr>
        <p:spPr>
          <a:xfrm rot="5400000">
            <a:off x="-335520" y="830880"/>
            <a:ext cx="1342800" cy="671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63" name="CustomShape 3"/>
          <p:cNvSpPr/>
          <p:nvPr/>
        </p:nvSpPr>
        <p:spPr>
          <a:xfrm rot="5400000">
            <a:off x="440640" y="1295280"/>
            <a:ext cx="803880" cy="40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64" name="CustomShape 4"/>
          <p:cNvSpPr/>
          <p:nvPr/>
        </p:nvSpPr>
        <p:spPr>
          <a:xfrm rot="5400000">
            <a:off x="315360" y="117360"/>
            <a:ext cx="1302480" cy="6498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65" name="CustomShape 5"/>
          <p:cNvSpPr/>
          <p:nvPr/>
        </p:nvSpPr>
        <p:spPr>
          <a:xfrm rot="5400000">
            <a:off x="906480" y="1633320"/>
            <a:ext cx="546840" cy="2728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66" name="CustomShape 6"/>
          <p:cNvSpPr/>
          <p:nvPr/>
        </p:nvSpPr>
        <p:spPr>
          <a:xfrm rot="5400000">
            <a:off x="906480" y="2161440"/>
            <a:ext cx="546840" cy="272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67" name="CustomShape 7"/>
          <p:cNvSpPr/>
          <p:nvPr/>
        </p:nvSpPr>
        <p:spPr>
          <a:xfrm rot="5400000">
            <a:off x="440640" y="2097000"/>
            <a:ext cx="803880" cy="4017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68" name="CustomShape 8"/>
          <p:cNvSpPr/>
          <p:nvPr/>
        </p:nvSpPr>
        <p:spPr>
          <a:xfrm rot="5400000">
            <a:off x="367560" y="2970720"/>
            <a:ext cx="1094040" cy="545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69" name="CustomShape 9"/>
          <p:cNvSpPr/>
          <p:nvPr/>
        </p:nvSpPr>
        <p:spPr>
          <a:xfrm rot="5400000">
            <a:off x="486360" y="3963240"/>
            <a:ext cx="619200" cy="30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70" name="CustomShape 10"/>
          <p:cNvSpPr/>
          <p:nvPr/>
        </p:nvSpPr>
        <p:spPr>
          <a:xfrm rot="5400000">
            <a:off x="-335520" y="4150080"/>
            <a:ext cx="1342800" cy="671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71" name="CustomShape 11"/>
          <p:cNvSpPr/>
          <p:nvPr/>
        </p:nvSpPr>
        <p:spPr>
          <a:xfrm rot="5400000">
            <a:off x="486360" y="4623840"/>
            <a:ext cx="619200" cy="30888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72" name="CustomShape 12"/>
          <p:cNvSpPr/>
          <p:nvPr/>
        </p:nvSpPr>
        <p:spPr>
          <a:xfrm rot="5400000">
            <a:off x="795600" y="4313880"/>
            <a:ext cx="619200" cy="30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73" name="CustomShape 13"/>
          <p:cNvSpPr/>
          <p:nvPr/>
        </p:nvSpPr>
        <p:spPr>
          <a:xfrm rot="5400000">
            <a:off x="1107000" y="4010400"/>
            <a:ext cx="610920" cy="3045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74" name="CustomShape 14"/>
          <p:cNvSpPr/>
          <p:nvPr/>
        </p:nvSpPr>
        <p:spPr>
          <a:xfrm rot="5400000">
            <a:off x="1104840" y="3393000"/>
            <a:ext cx="619200" cy="3088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75" name="CustomShape 15"/>
          <p:cNvSpPr/>
          <p:nvPr/>
        </p:nvSpPr>
        <p:spPr>
          <a:xfrm rot="5400000">
            <a:off x="-233280" y="2840400"/>
            <a:ext cx="934560" cy="467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76" name="CustomShape 16"/>
          <p:cNvSpPr/>
          <p:nvPr/>
        </p:nvSpPr>
        <p:spPr>
          <a:xfrm rot="5400000">
            <a:off x="-456840" y="-174960"/>
            <a:ext cx="1828800" cy="9140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77" name="CustomShape 17"/>
          <p:cNvSpPr/>
          <p:nvPr/>
        </p:nvSpPr>
        <p:spPr>
          <a:xfrm rot="5400000">
            <a:off x="151560" y="1207800"/>
            <a:ext cx="578160" cy="288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78" name="CustomShape 18"/>
          <p:cNvSpPr/>
          <p:nvPr/>
        </p:nvSpPr>
        <p:spPr>
          <a:xfrm rot="5400000">
            <a:off x="151560" y="2228400"/>
            <a:ext cx="578160" cy="288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79" name="CustomShape 19"/>
          <p:cNvSpPr/>
          <p:nvPr/>
        </p:nvSpPr>
        <p:spPr>
          <a:xfrm rot="5400000">
            <a:off x="-75240" y="3569040"/>
            <a:ext cx="956880" cy="47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80" name="CustomShape 20"/>
          <p:cNvSpPr/>
          <p:nvPr/>
        </p:nvSpPr>
        <p:spPr>
          <a:xfrm rot="5400000">
            <a:off x="1306800" y="1184400"/>
            <a:ext cx="359640" cy="179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81" name="CustomShape 21"/>
          <p:cNvSpPr/>
          <p:nvPr/>
        </p:nvSpPr>
        <p:spPr>
          <a:xfrm rot="5400000">
            <a:off x="-700200" y="775800"/>
            <a:ext cx="2571120" cy="128304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82" name="CustomShape 22"/>
          <p:cNvSpPr/>
          <p:nvPr/>
        </p:nvSpPr>
        <p:spPr>
          <a:xfrm rot="5400000">
            <a:off x="-406440" y="2619000"/>
            <a:ext cx="1398600" cy="6976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83" name="CustomShape 23"/>
          <p:cNvSpPr/>
          <p:nvPr/>
        </p:nvSpPr>
        <p:spPr>
          <a:xfrm rot="5400000">
            <a:off x="361080" y="3725280"/>
            <a:ext cx="1092600" cy="5450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84" name="CustomShape 24"/>
          <p:cNvSpPr/>
          <p:nvPr/>
        </p:nvSpPr>
        <p:spPr>
          <a:xfrm rot="5400000">
            <a:off x="1277640" y="2766960"/>
            <a:ext cx="546120" cy="27252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85" name="CustomShape 25"/>
          <p:cNvSpPr/>
          <p:nvPr/>
        </p:nvSpPr>
        <p:spPr>
          <a:xfrm rot="5400000">
            <a:off x="1881720" y="2071080"/>
            <a:ext cx="302400" cy="150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86" name="CustomShape 26"/>
          <p:cNvSpPr/>
          <p:nvPr/>
        </p:nvSpPr>
        <p:spPr>
          <a:xfrm rot="5400000">
            <a:off x="1687680" y="2534760"/>
            <a:ext cx="359640" cy="179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87" name="CustomShape 27"/>
          <p:cNvSpPr/>
          <p:nvPr/>
        </p:nvSpPr>
        <p:spPr>
          <a:xfrm rot="5400000">
            <a:off x="1501560" y="4232160"/>
            <a:ext cx="259920" cy="12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88" name="CustomShape 28"/>
          <p:cNvSpPr/>
          <p:nvPr/>
        </p:nvSpPr>
        <p:spPr>
          <a:xfrm rot="5400000">
            <a:off x="1164960" y="4749120"/>
            <a:ext cx="428760" cy="2138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89" name="CustomShape 29"/>
          <p:cNvSpPr/>
          <p:nvPr/>
        </p:nvSpPr>
        <p:spPr>
          <a:xfrm rot="5400000">
            <a:off x="-470160" y="2255040"/>
            <a:ext cx="1882440" cy="941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90" name="CustomShape 30"/>
          <p:cNvSpPr/>
          <p:nvPr/>
        </p:nvSpPr>
        <p:spPr>
          <a:xfrm rot="5400000">
            <a:off x="197640" y="4221720"/>
            <a:ext cx="888120" cy="44388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91" name="CustomShape 31"/>
          <p:cNvSpPr/>
          <p:nvPr/>
        </p:nvSpPr>
        <p:spPr>
          <a:xfrm rot="5400000">
            <a:off x="176040" y="940680"/>
            <a:ext cx="888120" cy="4438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92" name="CustomShape 32"/>
          <p:cNvSpPr/>
          <p:nvPr/>
        </p:nvSpPr>
        <p:spPr>
          <a:xfrm rot="5400000">
            <a:off x="1184760" y="1901880"/>
            <a:ext cx="527760" cy="263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93" name="CustomShape 33"/>
          <p:cNvSpPr/>
          <p:nvPr/>
        </p:nvSpPr>
        <p:spPr>
          <a:xfrm rot="5400000">
            <a:off x="1226880" y="247680"/>
            <a:ext cx="259920" cy="129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94" name="CustomShape 34"/>
          <p:cNvSpPr/>
          <p:nvPr/>
        </p:nvSpPr>
        <p:spPr>
          <a:xfrm rot="5400000">
            <a:off x="2144160" y="3999240"/>
            <a:ext cx="223200" cy="1112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95" name="Line 35"/>
          <p:cNvSpPr/>
          <p:nvPr/>
        </p:nvSpPr>
        <p:spPr>
          <a:xfrm>
            <a:off x="3779640" y="1166040"/>
            <a:ext cx="4219920" cy="0"/>
          </a:xfrm>
          <a:prstGeom prst="line">
            <a:avLst/>
          </a:prstGeom>
          <a:ln w="12600">
            <a:solidFill>
              <a:srgbClr val="c4cfd9"/>
            </a:solidFill>
            <a:round/>
          </a:ln>
        </p:spPr>
      </p:sp>
      <p:sp>
        <p:nvSpPr>
          <p:cNvPr id="196" name="Line 36"/>
          <p:cNvSpPr/>
          <p:nvPr/>
        </p:nvSpPr>
        <p:spPr>
          <a:xfrm>
            <a:off x="3779640" y="1985400"/>
            <a:ext cx="3730680" cy="0"/>
          </a:xfrm>
          <a:prstGeom prst="line">
            <a:avLst/>
          </a:prstGeom>
          <a:ln w="12600">
            <a:solidFill>
              <a:srgbClr val="c4cfd9"/>
            </a:solidFill>
            <a:round/>
          </a:ln>
        </p:spPr>
      </p:sp>
      <p:sp>
        <p:nvSpPr>
          <p:cNvPr id="197" name="Line 37"/>
          <p:cNvSpPr/>
          <p:nvPr/>
        </p:nvSpPr>
        <p:spPr>
          <a:xfrm>
            <a:off x="3779640" y="2804400"/>
            <a:ext cx="3608280" cy="0"/>
          </a:xfrm>
          <a:prstGeom prst="line">
            <a:avLst/>
          </a:prstGeom>
          <a:ln w="12600">
            <a:solidFill>
              <a:srgbClr val="c4cfd9"/>
            </a:solidFill>
            <a:round/>
          </a:ln>
        </p:spPr>
      </p:sp>
      <p:sp>
        <p:nvSpPr>
          <p:cNvPr id="198" name="Line 38"/>
          <p:cNvSpPr/>
          <p:nvPr/>
        </p:nvSpPr>
        <p:spPr>
          <a:xfrm>
            <a:off x="3779640" y="3623760"/>
            <a:ext cx="3791880" cy="0"/>
          </a:xfrm>
          <a:prstGeom prst="line">
            <a:avLst/>
          </a:prstGeom>
          <a:ln w="12600">
            <a:solidFill>
              <a:srgbClr val="c4cfd9"/>
            </a:solidFill>
            <a:round/>
          </a:ln>
        </p:spPr>
      </p:sp>
      <p:sp>
        <p:nvSpPr>
          <p:cNvPr id="199" name="Line 39"/>
          <p:cNvSpPr/>
          <p:nvPr/>
        </p:nvSpPr>
        <p:spPr>
          <a:xfrm>
            <a:off x="3779640" y="4443120"/>
            <a:ext cx="4464720" cy="0"/>
          </a:xfrm>
          <a:prstGeom prst="line">
            <a:avLst/>
          </a:prstGeom>
          <a:ln w="12600">
            <a:solidFill>
              <a:srgbClr val="c4cfd9"/>
            </a:solidFill>
            <a:round/>
          </a:ln>
        </p:spPr>
      </p:sp>
      <p:sp>
        <p:nvSpPr>
          <p:cNvPr id="200" name="CustomShape 40"/>
          <p:cNvSpPr/>
          <p:nvPr/>
        </p:nvSpPr>
        <p:spPr>
          <a:xfrm>
            <a:off x="4513320" y="1528200"/>
            <a:ext cx="4195440" cy="250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数据类型 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. 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运算 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. 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函数</a:t>
            </a:r>
            <a:endParaRPr/>
          </a:p>
        </p:txBody>
      </p:sp>
      <p:sp>
        <p:nvSpPr>
          <p:cNvPr id="201" name="CustomShape 41"/>
          <p:cNvSpPr/>
          <p:nvPr/>
        </p:nvSpPr>
        <p:spPr>
          <a:xfrm>
            <a:off x="4513320" y="1275480"/>
            <a:ext cx="2422800" cy="333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600">
                <a:solidFill>
                  <a:srgbClr val="778495"/>
                </a:solidFill>
                <a:latin typeface="方正兰亭中黑_GBK"/>
                <a:ea typeface="方正兰亭中黑_GBK"/>
              </a:rPr>
              <a:t>Python </a:t>
            </a:r>
            <a:r>
              <a:rPr lang="en-US" sz="1600">
                <a:solidFill>
                  <a:srgbClr val="778495"/>
                </a:solidFill>
                <a:latin typeface="方正兰亭中黑_GBK"/>
                <a:ea typeface="方正兰亭中黑_GBK"/>
              </a:rPr>
              <a:t>基础</a:t>
            </a:r>
            <a:endParaRPr/>
          </a:p>
        </p:txBody>
      </p:sp>
      <p:sp>
        <p:nvSpPr>
          <p:cNvPr id="202" name="CustomShape 42"/>
          <p:cNvSpPr/>
          <p:nvPr/>
        </p:nvSpPr>
        <p:spPr>
          <a:xfrm>
            <a:off x="4513320" y="2355480"/>
            <a:ext cx="4195440" cy="250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对象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. 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模块 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.  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错误处理 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.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日志</a:t>
            </a:r>
            <a:endParaRPr/>
          </a:p>
        </p:txBody>
      </p:sp>
      <p:sp>
        <p:nvSpPr>
          <p:cNvPr id="203" name="CustomShape 43"/>
          <p:cNvSpPr/>
          <p:nvPr/>
        </p:nvSpPr>
        <p:spPr>
          <a:xfrm>
            <a:off x="4513320" y="2118240"/>
            <a:ext cx="2422800" cy="333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600">
                <a:solidFill>
                  <a:srgbClr val="778495"/>
                </a:solidFill>
                <a:latin typeface="方正兰亭中黑_GBK"/>
                <a:ea typeface="方正兰亭中黑_GBK"/>
              </a:rPr>
              <a:t>Python </a:t>
            </a:r>
            <a:r>
              <a:rPr lang="en-US" sz="1600">
                <a:solidFill>
                  <a:srgbClr val="778495"/>
                </a:solidFill>
                <a:latin typeface="方正兰亭中黑_GBK"/>
                <a:ea typeface="方正兰亭中黑_GBK"/>
              </a:rPr>
              <a:t>进阶</a:t>
            </a:r>
            <a:endParaRPr/>
          </a:p>
        </p:txBody>
      </p:sp>
      <p:sp>
        <p:nvSpPr>
          <p:cNvPr id="204" name="CustomShape 44"/>
          <p:cNvSpPr/>
          <p:nvPr/>
        </p:nvSpPr>
        <p:spPr>
          <a:xfrm>
            <a:off x="4513320" y="3182760"/>
            <a:ext cx="4195440" cy="250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闭包 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. </a:t>
            </a:r>
            <a:r>
              <a:rPr lang="en-US" sz="1050">
                <a:solidFill>
                  <a:srgbClr val="595959"/>
                </a:solidFill>
                <a:latin typeface="方正兰亭黑_GBK"/>
                <a:ea typeface="方正兰亭黑_GBK"/>
              </a:rPr>
              <a:t>内存管理</a:t>
            </a:r>
            <a:endParaRPr/>
          </a:p>
        </p:txBody>
      </p:sp>
      <p:sp>
        <p:nvSpPr>
          <p:cNvPr id="205" name="CustomShape 45"/>
          <p:cNvSpPr/>
          <p:nvPr/>
        </p:nvSpPr>
        <p:spPr>
          <a:xfrm>
            <a:off x="4513320" y="2931840"/>
            <a:ext cx="2422800" cy="333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600">
                <a:solidFill>
                  <a:srgbClr val="778495"/>
                </a:solidFill>
                <a:latin typeface="方正兰亭中黑_GBK"/>
                <a:ea typeface="方正兰亭中黑_GBK"/>
              </a:rPr>
              <a:t>Python </a:t>
            </a:r>
            <a:r>
              <a:rPr lang="en-US" sz="1600">
                <a:solidFill>
                  <a:srgbClr val="778495"/>
                </a:solidFill>
                <a:latin typeface="方正兰亭中黑_GBK"/>
                <a:ea typeface="方正兰亭中黑_GBK"/>
              </a:rPr>
              <a:t>深入</a:t>
            </a:r>
            <a:endParaRPr/>
          </a:p>
        </p:txBody>
      </p:sp>
      <p:sp>
        <p:nvSpPr>
          <p:cNvPr id="206" name="CustomShape 46"/>
          <p:cNvSpPr/>
          <p:nvPr/>
        </p:nvSpPr>
        <p:spPr>
          <a:xfrm>
            <a:off x="4513320" y="4009680"/>
            <a:ext cx="4195440" cy="2502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CustomShape 47"/>
          <p:cNvSpPr/>
          <p:nvPr/>
        </p:nvSpPr>
        <p:spPr>
          <a:xfrm>
            <a:off x="4513320" y="3723840"/>
            <a:ext cx="2422800" cy="333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600">
                <a:solidFill>
                  <a:srgbClr val="778495"/>
                </a:solidFill>
                <a:latin typeface="方正兰亭中黑_GBK"/>
                <a:ea typeface="方正兰亭中黑_GBK"/>
              </a:rPr>
              <a:t>Python </a:t>
            </a:r>
            <a:r>
              <a:rPr lang="en-US" sz="1600">
                <a:solidFill>
                  <a:srgbClr val="778495"/>
                </a:solidFill>
                <a:latin typeface="方正兰亭中黑_GBK"/>
                <a:ea typeface="方正兰亭中黑_GBK"/>
              </a:rPr>
              <a:t>技巧</a:t>
            </a:r>
            <a:endParaRPr/>
          </a:p>
        </p:txBody>
      </p:sp>
      <p:sp>
        <p:nvSpPr>
          <p:cNvPr id="208" name="CustomShape 48"/>
          <p:cNvSpPr/>
          <p:nvPr/>
        </p:nvSpPr>
        <p:spPr>
          <a:xfrm rot="5400000">
            <a:off x="3712680" y="125928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209" name="CustomShape 49"/>
          <p:cNvSpPr/>
          <p:nvPr/>
        </p:nvSpPr>
        <p:spPr>
          <a:xfrm>
            <a:off x="3659760" y="126684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210" name="CustomShape 50"/>
          <p:cNvSpPr/>
          <p:nvPr/>
        </p:nvSpPr>
        <p:spPr>
          <a:xfrm rot="5400000">
            <a:off x="3712680" y="2077560"/>
            <a:ext cx="773640" cy="638280"/>
          </a:xfrm>
          <a:prstGeom prst="rect">
            <a:avLst/>
          </a:prstGeom>
          <a:solidFill>
            <a:srgbClr val="867d98"/>
          </a:solidFill>
          <a:ln w="25560">
            <a:noFill/>
          </a:ln>
        </p:spPr>
      </p:sp>
      <p:sp>
        <p:nvSpPr>
          <p:cNvPr id="211" name="CustomShape 51"/>
          <p:cNvSpPr/>
          <p:nvPr/>
        </p:nvSpPr>
        <p:spPr>
          <a:xfrm>
            <a:off x="3659760" y="209304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02</a:t>
            </a:r>
            <a:endParaRPr/>
          </a:p>
        </p:txBody>
      </p:sp>
      <p:sp>
        <p:nvSpPr>
          <p:cNvPr id="212" name="CustomShape 52"/>
          <p:cNvSpPr/>
          <p:nvPr/>
        </p:nvSpPr>
        <p:spPr>
          <a:xfrm rot="5400000">
            <a:off x="3712680" y="28926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213" name="CustomShape 53"/>
          <p:cNvSpPr/>
          <p:nvPr/>
        </p:nvSpPr>
        <p:spPr>
          <a:xfrm>
            <a:off x="3659760" y="292320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03</a:t>
            </a:r>
            <a:endParaRPr/>
          </a:p>
        </p:txBody>
      </p:sp>
      <p:sp>
        <p:nvSpPr>
          <p:cNvPr id="214" name="CustomShape 54"/>
          <p:cNvSpPr/>
          <p:nvPr/>
        </p:nvSpPr>
        <p:spPr>
          <a:xfrm rot="5400000">
            <a:off x="3712680" y="3714480"/>
            <a:ext cx="773640" cy="638280"/>
          </a:xfrm>
          <a:prstGeom prst="rect">
            <a:avLst/>
          </a:prstGeom>
          <a:solidFill>
            <a:srgbClr val="867d98"/>
          </a:solidFill>
          <a:ln w="25560">
            <a:noFill/>
          </a:ln>
        </p:spPr>
      </p:sp>
      <p:sp>
        <p:nvSpPr>
          <p:cNvPr id="215" name="CustomShape 55"/>
          <p:cNvSpPr/>
          <p:nvPr/>
        </p:nvSpPr>
        <p:spPr>
          <a:xfrm>
            <a:off x="3659760" y="372384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04</a:t>
            </a:r>
            <a:endParaRPr/>
          </a:p>
        </p:txBody>
      </p:sp>
      <p:sp>
        <p:nvSpPr>
          <p:cNvPr id="216" name="CustomShape 56"/>
          <p:cNvSpPr/>
          <p:nvPr/>
        </p:nvSpPr>
        <p:spPr>
          <a:xfrm>
            <a:off x="1587240" y="2154600"/>
            <a:ext cx="1701000" cy="1004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en-US" sz="3600">
                <a:solidFill>
                  <a:srgbClr val="3b9779"/>
                </a:solidFill>
                <a:latin typeface="Arial Unicode MS"/>
                <a:ea typeface="黑体"/>
              </a:rPr>
              <a:t>目录</a:t>
            </a:r>
            <a:endParaRPr/>
          </a:p>
          <a:p>
            <a:pPr algn="r">
              <a:lnSpc>
                <a:spcPct val="100000"/>
              </a:lnSpc>
            </a:pPr>
            <a:r>
              <a:rPr lang="en-US" sz="2400">
                <a:solidFill>
                  <a:srgbClr val="3b9779"/>
                </a:solidFill>
                <a:latin typeface="Arial Unicode MS"/>
                <a:ea typeface="黑体"/>
              </a:rPr>
              <a:t>Contents</a:t>
            </a:r>
            <a:endParaRPr/>
          </a:p>
        </p:txBody>
      </p:sp>
    </p:spTree>
  </p:cSld>
  <p:transition spd="slow" advTm="0">
    <p:fade/>
  </p:transition>
  <p:timing>
    <p:tnLst>
      <p:par>
        <p:cTn id="330" dur="indefinite" restart="never" nodeType="tmRoot">
          <p:childTnLst>
            <p:seq>
              <p:cTn id="331" dur="indefinite" nodeType="mainSeq">
                <p:childTnLst>
                  <p:par>
                    <p:cTn id="332" fill="hold">
                      <p:stCondLst>
                        <p:cond delay="indefinite"/>
                      </p:stCondLst>
                      <p:childTnLst>
                        <p:par>
                          <p:cTn id="333" fill="hold">
                            <p:stCondLst>
                              <p:cond delay="0"/>
                            </p:stCondLst>
                            <p:childTnLst>
                              <p:par>
                                <p:cTn id="334" nodeType="withEffect" fill="hold" presetClass="entr" presetID="5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  <p:anim calcmode="lin" valueType="num">
                                      <p:cBhvr additive="repl">
                                        <p:cTn id="3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calcmode="lin" valueType="num">
                                      <p:cBhvr additive="repl">
                                        <p:cTn id="3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#ppt_y)"/>
                                      </p:to>
                                    </p:anim>
                                  </p:childTnLst>
                                </p:cTn>
                              </p:par>
                              <p:par>
                                <p:cTn id="339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41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42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3" fill="hold">
                            <p:stCondLst>
                              <p:cond delay="1900"/>
                            </p:stCondLst>
                            <p:childTnLst>
                              <p:par>
                                <p:cTn id="344" nodeType="after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46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4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2400"/>
                            </p:stCondLst>
                            <p:childTnLst>
                              <p:par>
                                <p:cTn id="349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1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352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3" fill="hold">
                            <p:stCondLst>
                              <p:cond delay="2900"/>
                            </p:stCondLst>
                            <p:childTnLst>
                              <p:par>
                                <p:cTn id="354" nodeType="after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6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5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8" fill="hold">
                            <p:stCondLst>
                              <p:cond delay="3400"/>
                            </p:stCondLst>
                            <p:childTnLst>
                              <p:par>
                                <p:cTn id="359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61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362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3" fill="hold">
                            <p:stCondLst>
                              <p:cond delay="3900"/>
                            </p:stCondLst>
                            <p:childTnLst>
                              <p:par>
                                <p:cTn id="364" nodeType="after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66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4400"/>
                            </p:stCondLst>
                            <p:childTnLst>
                              <p:par>
                                <p:cTn id="369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71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372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3" fill="hold">
                            <p:stCondLst>
                              <p:cond delay="4900"/>
                            </p:stCondLst>
                            <p:childTnLst>
                              <p:par>
                                <p:cTn id="374" nodeType="after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76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8" fill="hold">
                            <p:stCondLst>
                              <p:cond delay="5400"/>
                            </p:stCondLst>
                            <p:childTnLst>
                              <p:par>
                                <p:cTn id="379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81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382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" fill="hold">
                            <p:stCondLst>
                              <p:cond delay="5900"/>
                            </p:stCondLst>
                            <p:childTnLst>
                              <p:par>
                                <p:cTn id="384" nodeType="after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86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8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1442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1443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1444" name="CustomShape 4"/>
          <p:cNvSpPr/>
          <p:nvPr/>
        </p:nvSpPr>
        <p:spPr>
          <a:xfrm>
            <a:off x="1645920" y="822960"/>
            <a:ext cx="5669280" cy="4598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函数：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注意：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a=1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def change_integer(a):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...     a = a + 1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...     return a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print change_integer(a)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2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print a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1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b = [1,2,3]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def change_list(b):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...     b[0] = b[0] + 1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...     return b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print change_list(b)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[2, 2, 3]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print b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[2, 2, 3]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第一个例子，我们将一个整数变量传递给函数，函数对它进行操作，但原整数变量</a:t>
            </a: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a</a:t>
            </a: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不发生变化。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第二个例子，我们将一个表传递给函数，函数进行操作，原来的表</a:t>
            </a: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b</a:t>
            </a: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发生变化。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对于基本数据类型的变量，变量传递给函数后，函数会在内存中复制一个新的变量，从而不影响原来的变量。（我们称此为</a:t>
            </a: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值传递</a:t>
            </a: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）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第二个例子递给函数的是一个指针，指针指向序列在内存中的位置，在函数中对表的操作将在原有内存中进行，从而影响原有变量。 （我们称此为</a:t>
            </a: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指针传递</a:t>
            </a:r>
            <a:r>
              <a:rPr lang="en-US" sz="900">
                <a:solidFill>
                  <a:srgbClr val="808080"/>
                </a:solidFill>
                <a:latin typeface="Arial Unicode MS"/>
                <a:ea typeface="黑体"/>
              </a:rPr>
              <a:t>）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</a:t>
            </a:r>
            <a:endParaRPr/>
          </a:p>
        </p:txBody>
      </p:sp>
      <p:sp>
        <p:nvSpPr>
          <p:cNvPr id="1445" name="CustomShape 5"/>
          <p:cNvSpPr/>
          <p:nvPr/>
        </p:nvSpPr>
        <p:spPr>
          <a:xfrm rot="5400000">
            <a:off x="-353880" y="2167920"/>
            <a:ext cx="1320480" cy="66024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446" name="CustomShape 6"/>
          <p:cNvSpPr/>
          <p:nvPr/>
        </p:nvSpPr>
        <p:spPr>
          <a:xfrm rot="5400000">
            <a:off x="-213120" y="1485720"/>
            <a:ext cx="757440" cy="37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47" name="CustomShape 7"/>
          <p:cNvSpPr/>
          <p:nvPr/>
        </p:nvSpPr>
        <p:spPr>
          <a:xfrm rot="5400000">
            <a:off x="224280" y="1747800"/>
            <a:ext cx="453600" cy="2268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48" name="CustomShape 8"/>
          <p:cNvSpPr/>
          <p:nvPr/>
        </p:nvSpPr>
        <p:spPr>
          <a:xfrm rot="5400000">
            <a:off x="153720" y="1083240"/>
            <a:ext cx="734760" cy="3668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449" name="CustomShape 9"/>
          <p:cNvSpPr/>
          <p:nvPr/>
        </p:nvSpPr>
        <p:spPr>
          <a:xfrm rot="5400000">
            <a:off x="487800" y="1938600"/>
            <a:ext cx="308160" cy="1540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50" name="CustomShape 10"/>
          <p:cNvSpPr/>
          <p:nvPr/>
        </p:nvSpPr>
        <p:spPr>
          <a:xfrm rot="5400000">
            <a:off x="487440" y="2236320"/>
            <a:ext cx="308520" cy="1540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451" name="CustomShape 11"/>
          <p:cNvSpPr/>
          <p:nvPr/>
        </p:nvSpPr>
        <p:spPr>
          <a:xfrm rot="5400000">
            <a:off x="224280" y="2199960"/>
            <a:ext cx="453600" cy="2268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452" name="CustomShape 12"/>
          <p:cNvSpPr/>
          <p:nvPr/>
        </p:nvSpPr>
        <p:spPr>
          <a:xfrm rot="5400000">
            <a:off x="182880" y="2693520"/>
            <a:ext cx="617400" cy="3078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53" name="CustomShape 13"/>
          <p:cNvSpPr/>
          <p:nvPr/>
        </p:nvSpPr>
        <p:spPr>
          <a:xfrm rot="5400000">
            <a:off x="250200" y="3252960"/>
            <a:ext cx="349560" cy="174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54" name="CustomShape 14"/>
          <p:cNvSpPr/>
          <p:nvPr/>
        </p:nvSpPr>
        <p:spPr>
          <a:xfrm rot="5400000">
            <a:off x="-213120" y="3358440"/>
            <a:ext cx="757800" cy="378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55" name="CustomShape 15"/>
          <p:cNvSpPr/>
          <p:nvPr/>
        </p:nvSpPr>
        <p:spPr>
          <a:xfrm rot="5400000">
            <a:off x="250200" y="3625560"/>
            <a:ext cx="349560" cy="17424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456" name="CustomShape 16"/>
          <p:cNvSpPr/>
          <p:nvPr/>
        </p:nvSpPr>
        <p:spPr>
          <a:xfrm rot="5400000">
            <a:off x="424800" y="3450960"/>
            <a:ext cx="349560" cy="174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57" name="CustomShape 17"/>
          <p:cNvSpPr/>
          <p:nvPr/>
        </p:nvSpPr>
        <p:spPr>
          <a:xfrm rot="5400000">
            <a:off x="600480" y="3279960"/>
            <a:ext cx="344520" cy="1717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458" name="CustomShape 18"/>
          <p:cNvSpPr/>
          <p:nvPr/>
        </p:nvSpPr>
        <p:spPr>
          <a:xfrm rot="5400000">
            <a:off x="599400" y="2931120"/>
            <a:ext cx="349200" cy="1746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459" name="CustomShape 19"/>
          <p:cNvSpPr/>
          <p:nvPr/>
        </p:nvSpPr>
        <p:spPr>
          <a:xfrm rot="5400000">
            <a:off x="-155520" y="2619360"/>
            <a:ext cx="527400" cy="263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60" name="CustomShape 20"/>
          <p:cNvSpPr/>
          <p:nvPr/>
        </p:nvSpPr>
        <p:spPr>
          <a:xfrm rot="5400000">
            <a:off x="-281880" y="918360"/>
            <a:ext cx="1031760" cy="51552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461" name="CustomShape 21"/>
          <p:cNvSpPr/>
          <p:nvPr/>
        </p:nvSpPr>
        <p:spPr>
          <a:xfrm rot="5400000">
            <a:off x="61560" y="1698120"/>
            <a:ext cx="326160" cy="16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62" name="CustomShape 22"/>
          <p:cNvSpPr/>
          <p:nvPr/>
        </p:nvSpPr>
        <p:spPr>
          <a:xfrm rot="5400000">
            <a:off x="61560" y="2274480"/>
            <a:ext cx="325800" cy="16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63" name="CustomShape 23"/>
          <p:cNvSpPr/>
          <p:nvPr/>
        </p:nvSpPr>
        <p:spPr>
          <a:xfrm rot="5400000">
            <a:off x="-66600" y="3030840"/>
            <a:ext cx="540000" cy="269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64" name="CustomShape 24"/>
          <p:cNvSpPr/>
          <p:nvPr/>
        </p:nvSpPr>
        <p:spPr>
          <a:xfrm rot="5400000">
            <a:off x="713160" y="1685160"/>
            <a:ext cx="203040" cy="1015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465" name="CustomShape 25"/>
          <p:cNvSpPr/>
          <p:nvPr/>
        </p:nvSpPr>
        <p:spPr>
          <a:xfrm rot="5400000">
            <a:off x="-419040" y="1454760"/>
            <a:ext cx="1450800" cy="72396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466" name="CustomShape 26"/>
          <p:cNvSpPr/>
          <p:nvPr/>
        </p:nvSpPr>
        <p:spPr>
          <a:xfrm rot="5400000">
            <a:off x="-253440" y="2494440"/>
            <a:ext cx="789120" cy="39384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467" name="CustomShape 27"/>
          <p:cNvSpPr/>
          <p:nvPr/>
        </p:nvSpPr>
        <p:spPr>
          <a:xfrm rot="5400000">
            <a:off x="179640" y="3119040"/>
            <a:ext cx="616320" cy="3074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468" name="CustomShape 28"/>
          <p:cNvSpPr/>
          <p:nvPr/>
        </p:nvSpPr>
        <p:spPr>
          <a:xfrm rot="5400000">
            <a:off x="696960" y="2578320"/>
            <a:ext cx="308160" cy="15372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469" name="CustomShape 29"/>
          <p:cNvSpPr/>
          <p:nvPr/>
        </p:nvSpPr>
        <p:spPr>
          <a:xfrm rot="5400000">
            <a:off x="1037880" y="2185560"/>
            <a:ext cx="170280" cy="849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470" name="CustomShape 30"/>
          <p:cNvSpPr/>
          <p:nvPr/>
        </p:nvSpPr>
        <p:spPr>
          <a:xfrm rot="5400000">
            <a:off x="928440" y="2447280"/>
            <a:ext cx="202680" cy="1011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71" name="CustomShape 31"/>
          <p:cNvSpPr/>
          <p:nvPr/>
        </p:nvSpPr>
        <p:spPr>
          <a:xfrm rot="5400000">
            <a:off x="823320" y="3405240"/>
            <a:ext cx="146520" cy="7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72" name="CustomShape 32"/>
          <p:cNvSpPr/>
          <p:nvPr/>
        </p:nvSpPr>
        <p:spPr>
          <a:xfrm rot="5400000">
            <a:off x="633600" y="3696840"/>
            <a:ext cx="241920" cy="120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73" name="CustomShape 33"/>
          <p:cNvSpPr/>
          <p:nvPr/>
        </p:nvSpPr>
        <p:spPr>
          <a:xfrm rot="5400000">
            <a:off x="-289080" y="2289240"/>
            <a:ext cx="1062000" cy="531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74" name="CustomShape 34"/>
          <p:cNvSpPr/>
          <p:nvPr/>
        </p:nvSpPr>
        <p:spPr>
          <a:xfrm rot="5400000">
            <a:off x="87840" y="3399120"/>
            <a:ext cx="501120" cy="2505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475" name="CustomShape 35"/>
          <p:cNvSpPr/>
          <p:nvPr/>
        </p:nvSpPr>
        <p:spPr>
          <a:xfrm rot="5400000">
            <a:off x="75600" y="1547640"/>
            <a:ext cx="501120" cy="2505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76" name="CustomShape 36"/>
          <p:cNvSpPr/>
          <p:nvPr/>
        </p:nvSpPr>
        <p:spPr>
          <a:xfrm rot="5400000">
            <a:off x="644400" y="2089800"/>
            <a:ext cx="297720" cy="149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77" name="CustomShape 37"/>
          <p:cNvSpPr/>
          <p:nvPr/>
        </p:nvSpPr>
        <p:spPr>
          <a:xfrm rot="5400000">
            <a:off x="668160" y="1156320"/>
            <a:ext cx="146520" cy="734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78" name="CustomShape 38"/>
          <p:cNvSpPr/>
          <p:nvPr/>
        </p:nvSpPr>
        <p:spPr>
          <a:xfrm rot="5400000">
            <a:off x="1185840" y="3273480"/>
            <a:ext cx="125640" cy="626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479" name="CustomShape 39"/>
          <p:cNvSpPr/>
          <p:nvPr/>
        </p:nvSpPr>
        <p:spPr>
          <a:xfrm rot="5400000">
            <a:off x="8177760" y="2131200"/>
            <a:ext cx="1321920" cy="66132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480" name="CustomShape 40"/>
          <p:cNvSpPr/>
          <p:nvPr/>
        </p:nvSpPr>
        <p:spPr>
          <a:xfrm rot="5400000">
            <a:off x="8600760" y="1449000"/>
            <a:ext cx="758160" cy="379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81" name="CustomShape 41"/>
          <p:cNvSpPr/>
          <p:nvPr/>
        </p:nvSpPr>
        <p:spPr>
          <a:xfrm rot="5400000">
            <a:off x="8466120" y="1711080"/>
            <a:ext cx="454320" cy="2271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82" name="CustomShape 42"/>
          <p:cNvSpPr/>
          <p:nvPr/>
        </p:nvSpPr>
        <p:spPr>
          <a:xfrm rot="5400000">
            <a:off x="8255520" y="1046160"/>
            <a:ext cx="735480" cy="3675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483" name="CustomShape 43"/>
          <p:cNvSpPr/>
          <p:nvPr/>
        </p:nvSpPr>
        <p:spPr>
          <a:xfrm rot="5400000">
            <a:off x="8348760" y="1902240"/>
            <a:ext cx="308520" cy="1544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84" name="CustomShape 44"/>
          <p:cNvSpPr/>
          <p:nvPr/>
        </p:nvSpPr>
        <p:spPr>
          <a:xfrm rot="5400000">
            <a:off x="8348400" y="2200320"/>
            <a:ext cx="308880" cy="15444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485" name="CustomShape 45"/>
          <p:cNvSpPr/>
          <p:nvPr/>
        </p:nvSpPr>
        <p:spPr>
          <a:xfrm rot="5400000">
            <a:off x="8466120" y="2163960"/>
            <a:ext cx="454320" cy="2271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486" name="CustomShape 46"/>
          <p:cNvSpPr/>
          <p:nvPr/>
        </p:nvSpPr>
        <p:spPr>
          <a:xfrm rot="5400000">
            <a:off x="8343720" y="2657880"/>
            <a:ext cx="617760" cy="308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87" name="CustomShape 47"/>
          <p:cNvSpPr/>
          <p:nvPr/>
        </p:nvSpPr>
        <p:spPr>
          <a:xfrm rot="5400000">
            <a:off x="8544600" y="3218040"/>
            <a:ext cx="349920" cy="17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88" name="CustomShape 48"/>
          <p:cNvSpPr/>
          <p:nvPr/>
        </p:nvSpPr>
        <p:spPr>
          <a:xfrm rot="5400000">
            <a:off x="8600400" y="3323520"/>
            <a:ext cx="758520" cy="3794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489" name="CustomShape 49"/>
          <p:cNvSpPr/>
          <p:nvPr/>
        </p:nvSpPr>
        <p:spPr>
          <a:xfrm rot="5400000">
            <a:off x="8544960" y="3591360"/>
            <a:ext cx="349560" cy="17460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1490" name="CustomShape 50"/>
          <p:cNvSpPr/>
          <p:nvPr/>
        </p:nvSpPr>
        <p:spPr>
          <a:xfrm rot="5400000">
            <a:off x="8370000" y="3416040"/>
            <a:ext cx="349920" cy="17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91" name="CustomShape 51"/>
          <p:cNvSpPr/>
          <p:nvPr/>
        </p:nvSpPr>
        <p:spPr>
          <a:xfrm rot="5400000">
            <a:off x="8199360" y="3245040"/>
            <a:ext cx="344880" cy="1720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1492" name="CustomShape 52"/>
          <p:cNvSpPr/>
          <p:nvPr/>
        </p:nvSpPr>
        <p:spPr>
          <a:xfrm rot="5400000">
            <a:off x="8195760" y="2896200"/>
            <a:ext cx="349560" cy="1746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1493" name="CustomShape 53"/>
          <p:cNvSpPr/>
          <p:nvPr/>
        </p:nvSpPr>
        <p:spPr>
          <a:xfrm rot="5400000">
            <a:off x="8773200" y="2583720"/>
            <a:ext cx="528120" cy="264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94" name="CustomShape 54"/>
          <p:cNvSpPr/>
          <p:nvPr/>
        </p:nvSpPr>
        <p:spPr>
          <a:xfrm rot="5400000">
            <a:off x="8394840" y="880920"/>
            <a:ext cx="1032840" cy="51660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1495" name="CustomShape 55"/>
          <p:cNvSpPr/>
          <p:nvPr/>
        </p:nvSpPr>
        <p:spPr>
          <a:xfrm rot="5400000">
            <a:off x="8757000" y="1661760"/>
            <a:ext cx="326520" cy="163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96" name="CustomShape 56"/>
          <p:cNvSpPr/>
          <p:nvPr/>
        </p:nvSpPr>
        <p:spPr>
          <a:xfrm rot="5400000">
            <a:off x="8757000" y="2238120"/>
            <a:ext cx="326520" cy="163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97" name="CustomShape 57"/>
          <p:cNvSpPr/>
          <p:nvPr/>
        </p:nvSpPr>
        <p:spPr>
          <a:xfrm rot="5400000">
            <a:off x="8671320" y="2995560"/>
            <a:ext cx="540360" cy="270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498" name="CustomShape 58"/>
          <p:cNvSpPr/>
          <p:nvPr/>
        </p:nvSpPr>
        <p:spPr>
          <a:xfrm rot="5400000">
            <a:off x="8228160" y="1648800"/>
            <a:ext cx="203400" cy="1011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1499" name="CustomShape 59"/>
          <p:cNvSpPr/>
          <p:nvPr/>
        </p:nvSpPr>
        <p:spPr>
          <a:xfrm rot="5400000">
            <a:off x="8112600" y="1417680"/>
            <a:ext cx="1452240" cy="72540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1500" name="CustomShape 60"/>
          <p:cNvSpPr/>
          <p:nvPr/>
        </p:nvSpPr>
        <p:spPr>
          <a:xfrm rot="5400000">
            <a:off x="8609040" y="2458800"/>
            <a:ext cx="790200" cy="394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1501" name="CustomShape 61"/>
          <p:cNvSpPr/>
          <p:nvPr/>
        </p:nvSpPr>
        <p:spPr>
          <a:xfrm rot="5400000">
            <a:off x="8348400" y="3083760"/>
            <a:ext cx="617040" cy="3081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502" name="CustomShape 62"/>
          <p:cNvSpPr/>
          <p:nvPr/>
        </p:nvSpPr>
        <p:spPr>
          <a:xfrm rot="5400000">
            <a:off x="8139240" y="2542320"/>
            <a:ext cx="308160" cy="1544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1503" name="CustomShape 63"/>
          <p:cNvSpPr/>
          <p:nvPr/>
        </p:nvSpPr>
        <p:spPr>
          <a:xfrm rot="5400000">
            <a:off x="7935480" y="2149200"/>
            <a:ext cx="171000" cy="8568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1504" name="CustomShape 64"/>
          <p:cNvSpPr/>
          <p:nvPr/>
        </p:nvSpPr>
        <p:spPr>
          <a:xfrm rot="5400000">
            <a:off x="8013240" y="2411280"/>
            <a:ext cx="203040" cy="101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505" name="CustomShape 65"/>
          <p:cNvSpPr/>
          <p:nvPr/>
        </p:nvSpPr>
        <p:spPr>
          <a:xfrm rot="5400000">
            <a:off x="8174520" y="3369960"/>
            <a:ext cx="146520" cy="738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506" name="CustomShape 66"/>
          <p:cNvSpPr/>
          <p:nvPr/>
        </p:nvSpPr>
        <p:spPr>
          <a:xfrm rot="5400000">
            <a:off x="8269200" y="3661920"/>
            <a:ext cx="242280" cy="121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507" name="CustomShape 67"/>
          <p:cNvSpPr/>
          <p:nvPr/>
        </p:nvSpPr>
        <p:spPr>
          <a:xfrm rot="5400000">
            <a:off x="8371800" y="2253600"/>
            <a:ext cx="1063440" cy="532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508" name="CustomShape 68"/>
          <p:cNvSpPr/>
          <p:nvPr/>
        </p:nvSpPr>
        <p:spPr>
          <a:xfrm rot="5400000">
            <a:off x="8556120" y="3364200"/>
            <a:ext cx="501480" cy="25092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1509" name="CustomShape 69"/>
          <p:cNvSpPr/>
          <p:nvPr/>
        </p:nvSpPr>
        <p:spPr>
          <a:xfrm rot="5400000">
            <a:off x="8568000" y="1510920"/>
            <a:ext cx="501840" cy="2512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510" name="CustomShape 70"/>
          <p:cNvSpPr/>
          <p:nvPr/>
        </p:nvSpPr>
        <p:spPr>
          <a:xfrm rot="5400000">
            <a:off x="8201880" y="2053800"/>
            <a:ext cx="298080" cy="1494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1511" name="CustomShape 71"/>
          <p:cNvSpPr/>
          <p:nvPr/>
        </p:nvSpPr>
        <p:spPr>
          <a:xfrm rot="5400000">
            <a:off x="8329680" y="1119600"/>
            <a:ext cx="146880" cy="734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1512" name="CustomShape 72"/>
          <p:cNvSpPr/>
          <p:nvPr/>
        </p:nvSpPr>
        <p:spPr>
          <a:xfrm rot="5400000">
            <a:off x="7832520" y="3238560"/>
            <a:ext cx="126000" cy="633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1044" dur="indefinite" restart="never" nodeType="tmRoot">
          <p:childTnLst>
            <p:seq>
              <p:cTn id="1045" nodeType="mainSeq">
                <p:childTnLst>
                  <p:par>
                    <p:cTn id="1046" fill="freeze">
                      <p:stCondLst>
                        <p:cond delay="0"/>
                      </p:stCondLst>
                      <p:childTnLst>
                        <p:par>
                          <p:cTn id="1047" fill="freeze">
                            <p:stCondLst>
                              <p:cond delay="0"/>
                            </p:stCondLst>
                            <p:childTnLst>
                              <p:par>
                                <p:cTn id="1048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50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51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52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3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55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56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57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8" fill="freeze">
                            <p:stCondLst>
                              <p:cond delay="1000"/>
                            </p:stCondLst>
                            <p:childTnLst>
                              <p:par>
                                <p:cTn id="1059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61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1062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3" fill="freeze">
                            <p:stCondLst>
                              <p:cond delay="1500"/>
                            </p:stCondLst>
                            <p:childTnLst>
                              <p:par>
                                <p:cTn id="1064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66" dur="500"/>
                                        <p:tgtEl>
                                          <p:spTgt spid="1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1067" dur="500"/>
                                        <p:tgtEl>
                                          <p:spTgt spid="1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8" fill="freeze">
                            <p:stCondLst>
                              <p:cond delay="2000"/>
                            </p:stCondLst>
                            <p:childTnLst>
                              <p:par>
                                <p:cTn id="1069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71" dur="250" fill="hold"/>
                                        <p:tgtEl>
                                          <p:spTgt spid="144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72" dur="250" fill="hold"/>
                                        <p:tgtEl>
                                          <p:spTgt spid="144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73" dur="250" fill="hold"/>
                                        <p:tgtEl>
                                          <p:spTgt spid="144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74" dur="250" fill="hold"/>
                                        <p:tgtEl>
                                          <p:spTgt spid="144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075" dur="250"/>
                                        <p:tgtEl>
                                          <p:spTgt spid="1444">
                                            <p:txEl>
                                              <p:pRg st="0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CustomShape 1"/>
          <p:cNvSpPr/>
          <p:nvPr/>
        </p:nvSpPr>
        <p:spPr>
          <a:xfrm rot="43800">
            <a:off x="-1440" y="4017960"/>
            <a:ext cx="1922760" cy="115272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25560">
            <a:noFill/>
          </a:ln>
        </p:spPr>
      </p:sp>
      <p:sp>
        <p:nvSpPr>
          <p:cNvPr id="1514" name="CustomShape 2"/>
          <p:cNvSpPr/>
          <p:nvPr/>
        </p:nvSpPr>
        <p:spPr>
          <a:xfrm>
            <a:off x="2752920" y="3715560"/>
            <a:ext cx="1280520" cy="143352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rgbClr val="2d2d2d"/>
              </a:gs>
              <a:gs pos="100000">
                <a:srgbClr val="454545"/>
              </a:gs>
            </a:gsLst>
            <a:lin ang="5400000"/>
          </a:gradFill>
          <a:ln w="25560">
            <a:noFill/>
          </a:ln>
        </p:spPr>
      </p:sp>
      <p:sp>
        <p:nvSpPr>
          <p:cNvPr id="1515" name="CustomShape 3"/>
          <p:cNvSpPr/>
          <p:nvPr/>
        </p:nvSpPr>
        <p:spPr>
          <a:xfrm>
            <a:off x="2977560" y="3657600"/>
            <a:ext cx="1137240" cy="1519920"/>
          </a:xfrm>
          <a:prstGeom prst="parallelogram">
            <a:avLst>
              <a:gd name="adj" fmla="val 25000"/>
            </a:avLst>
          </a:prstGeom>
          <a:solidFill>
            <a:srgbClr val="ffffff"/>
          </a:solidFill>
          <a:ln w="25560">
            <a:noFill/>
          </a:ln>
        </p:spPr>
      </p:sp>
      <p:sp>
        <p:nvSpPr>
          <p:cNvPr id="1516" name="CustomShape 4"/>
          <p:cNvSpPr/>
          <p:nvPr/>
        </p:nvSpPr>
        <p:spPr>
          <a:xfrm>
            <a:off x="219240" y="1126800"/>
            <a:ext cx="3109320" cy="4839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基本概念：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Python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使用类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(class)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和对象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(object)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，进行面向对象（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object-oriented programming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，简称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OOP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）的编程。（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包—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&gt;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模块 —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&gt;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 —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&gt;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方法，函数，属性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）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例：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class Student(object):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	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count = 0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books = []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def __init__(self, name, age):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 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self.name = name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 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self.age = age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pass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在上面的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Student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类中，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"count""books""name"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和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"age"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都被称为类的数据属性，但是它们又分为类数据属性和实例数据属性。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通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过访问类的字典属性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__dict__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，或者内建函数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dir()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可以查看类有哪些属性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517" name="CustomShape 5"/>
          <p:cNvSpPr/>
          <p:nvPr/>
        </p:nvSpPr>
        <p:spPr>
          <a:xfrm>
            <a:off x="219240" y="1469160"/>
            <a:ext cx="2557440" cy="1445760"/>
          </a:xfrm>
          <a:prstGeom prst="rect">
            <a:avLst/>
          </a:prstGeom>
          <a:noFill/>
          <a:ln>
            <a:noFill/>
          </a:ln>
        </p:spPr>
      </p:sp>
      <p:sp>
        <p:nvSpPr>
          <p:cNvPr id="1518" name="CustomShape 6"/>
          <p:cNvSpPr/>
          <p:nvPr/>
        </p:nvSpPr>
        <p:spPr>
          <a:xfrm>
            <a:off x="3840480" y="748440"/>
            <a:ext cx="5127840" cy="541080"/>
          </a:xfrm>
          <a:prstGeom prst="rect">
            <a:avLst/>
          </a:prstGeom>
          <a:noFill/>
          <a:ln>
            <a:noFill/>
          </a:ln>
        </p:spPr>
      </p:sp>
      <p:sp>
        <p:nvSpPr>
          <p:cNvPr id="1519" name="CustomShape 7"/>
          <p:cNvSpPr/>
          <p:nvPr/>
        </p:nvSpPr>
        <p:spPr>
          <a:xfrm>
            <a:off x="3840480" y="640080"/>
            <a:ext cx="4217400" cy="5466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1000">
                <a:solidFill>
                  <a:srgbClr val="595959"/>
                </a:solidFill>
                <a:latin typeface="Arial Unicode MS"/>
                <a:ea typeface="黑体"/>
              </a:rPr>
              <a:t>例：</a:t>
            </a:r>
            <a:endParaRPr/>
          </a:p>
          <a:p>
            <a:pPr>
              <a:lnSpc>
                <a:spcPct val="150000"/>
              </a:lnSpc>
            </a:pPr>
            <a:r>
              <a:rPr lang="en-US" sz="1100">
                <a:solidFill>
                  <a:srgbClr val="595959"/>
                </a:solidFill>
                <a:latin typeface="Arial Unicode MS"/>
                <a:ea typeface="黑体"/>
              </a:rPr>
              <a:t>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Student.__dict__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dict_proxy({'count': 0, '__module__': '__main__', 'books': [], '__dict__': &lt;attribute '__dict__' of 'Student' objects&gt;, '__weakref__': &lt;attribute '__weakref__' of 'Student' objects&gt;, '__doc__': None, '__init__': &lt;function __init__ at 0x7f11af0998c0&gt;})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对于类数据属性和实例数据属性，可以总结为：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类数据属性属于类本身，可以通过类名进行访问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/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修改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类数据属性也可以被类的所有实例访问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/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修改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在类定义之后，可以通过类名动态添加类数据属性，新增的类属性也被类和所有实例共有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实例数据属性只能通过实例访问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在实例生成后，还可以动态添加实例数据属性，但是这些实例数据属性只属于该实例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例：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Student.count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 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0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s=Student('jj',12)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s.count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0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s.name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Jj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s.name='kk'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s.name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kk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s.count=99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s.count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99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1520" name="CustomShape 8"/>
          <p:cNvSpPr/>
          <p:nvPr/>
        </p:nvSpPr>
        <p:spPr>
          <a:xfrm>
            <a:off x="467640" y="-20520"/>
            <a:ext cx="2414880" cy="934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/>
          </a:p>
        </p:txBody>
      </p:sp>
      <p:sp>
        <p:nvSpPr>
          <p:cNvPr id="1521" name="CustomShape 9"/>
          <p:cNvSpPr/>
          <p:nvPr/>
        </p:nvSpPr>
        <p:spPr>
          <a:xfrm>
            <a:off x="470520" y="401040"/>
            <a:ext cx="3918600" cy="51624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Abyssinica SIL"/>
                <a:ea typeface="Abyssinica SIL"/>
              </a:rPr>
              <a:t>面向对象</a:t>
            </a:r>
            <a:endParaRPr/>
          </a:p>
        </p:txBody>
      </p:sp>
    </p:spTree>
  </p:cSld>
  <p:timing>
    <p:tnLst>
      <p:par>
        <p:cTn id="1076" dur="indefinite" restart="never" nodeType="tmRoot">
          <p:childTnLst>
            <p:seq>
              <p:cTn id="1077" nodeType="mainSeq">
                <p:childTnLst>
                  <p:par>
                    <p:cTn id="1078" fill="freeze">
                      <p:stCondLst>
                        <p:cond delay="0"/>
                      </p:stCondLst>
                      <p:childTnLst>
                        <p:par>
                          <p:cTn id="1079" fill="freeze">
                            <p:stCondLst>
                              <p:cond delay="0"/>
                            </p:stCondLst>
                            <p:childTnLst>
                              <p:par>
                                <p:cTn id="1080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82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83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4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86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8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8" nodeType="withEffect" fill="hold" presetClass="entr" presetID="1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90" dur="500"/>
                                        <p:tgtEl>
                                          <p:spTgt spid="1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left)" transition="in">
                                      <p:cBhvr additive="repl">
                                        <p:cTn id="1091" dur="500"/>
                                        <p:tgtEl>
                                          <p:spTgt spid="1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2" fill="freeze">
                            <p:stCondLst>
                              <p:cond delay="500"/>
                            </p:stCondLst>
                            <p:childTnLst>
                              <p:par>
                                <p:cTn id="1093" nodeType="after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95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 transition="in">
                                      <p:cBhvr additive="repl">
                                        <p:cTn id="1096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7" nodeType="withEffect" fill="hold" presetClass="entr" presetID="1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9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down)" transition="out">
                                      <p:cBhvr additive="repl">
                                        <p:cTn id="110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CustomShape 1"/>
          <p:cNvSpPr/>
          <p:nvPr/>
        </p:nvSpPr>
        <p:spPr>
          <a:xfrm rot="43800">
            <a:off x="-1440" y="4017960"/>
            <a:ext cx="1922760" cy="115272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25560">
            <a:noFill/>
          </a:ln>
        </p:spPr>
      </p:sp>
      <p:sp>
        <p:nvSpPr>
          <p:cNvPr id="1523" name="CustomShape 2"/>
          <p:cNvSpPr/>
          <p:nvPr/>
        </p:nvSpPr>
        <p:spPr>
          <a:xfrm>
            <a:off x="2752920" y="3715560"/>
            <a:ext cx="1280520" cy="143352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rgbClr val="2d2d2d"/>
              </a:gs>
              <a:gs pos="100000">
                <a:srgbClr val="454545"/>
              </a:gs>
            </a:gsLst>
            <a:lin ang="5400000"/>
          </a:gradFill>
          <a:ln w="25560">
            <a:noFill/>
          </a:ln>
        </p:spPr>
      </p:sp>
      <p:sp>
        <p:nvSpPr>
          <p:cNvPr id="1524" name="CustomShape 3"/>
          <p:cNvSpPr/>
          <p:nvPr/>
        </p:nvSpPr>
        <p:spPr>
          <a:xfrm>
            <a:off x="2977560" y="3657600"/>
            <a:ext cx="1137240" cy="1519920"/>
          </a:xfrm>
          <a:prstGeom prst="parallelogram">
            <a:avLst>
              <a:gd name="adj" fmla="val 25000"/>
            </a:avLst>
          </a:prstGeom>
          <a:solidFill>
            <a:srgbClr val="ffffff"/>
          </a:solidFill>
          <a:ln w="25560">
            <a:noFill/>
          </a:ln>
        </p:spPr>
      </p:sp>
      <p:sp>
        <p:nvSpPr>
          <p:cNvPr id="1525" name="CustomShape 4"/>
          <p:cNvSpPr/>
          <p:nvPr/>
        </p:nvSpPr>
        <p:spPr>
          <a:xfrm>
            <a:off x="219240" y="1126800"/>
            <a:ext cx="3109320" cy="4839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特殊的类属性：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对于所有的类，都有一组特殊的属性：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类属性          含义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__name__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类的名字（字符串）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__doc__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类的文档字符串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__bases__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类的所有父类组成的元组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__dict__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类的属性组成的字典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__module__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类所属的模块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_class__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类对象的类型</a:t>
            </a: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 </a:t>
            </a: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属性隐藏：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当通过实例赋值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/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修改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count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类属性的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时候，都将为实例新建一个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count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实例属性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注意，虽然通过实例可以访问类属性，但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是，不建议这么做，最好还是通过类名来访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问类属性，从而避免属性隐藏带来的不必要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麻烦。  </a:t>
            </a: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526" name="CustomShape 5"/>
          <p:cNvSpPr/>
          <p:nvPr/>
        </p:nvSpPr>
        <p:spPr>
          <a:xfrm>
            <a:off x="219240" y="1383480"/>
            <a:ext cx="2557440" cy="1083600"/>
          </a:xfrm>
          <a:prstGeom prst="rect">
            <a:avLst/>
          </a:prstGeom>
          <a:noFill/>
          <a:ln>
            <a:noFill/>
          </a:ln>
        </p:spPr>
      </p:sp>
      <p:sp>
        <p:nvSpPr>
          <p:cNvPr id="1527" name="CustomShape 6"/>
          <p:cNvSpPr/>
          <p:nvPr/>
        </p:nvSpPr>
        <p:spPr>
          <a:xfrm>
            <a:off x="4114800" y="748440"/>
            <a:ext cx="4853520" cy="541080"/>
          </a:xfrm>
          <a:prstGeom prst="rect">
            <a:avLst/>
          </a:prstGeom>
          <a:noFill/>
          <a:ln>
            <a:noFill/>
          </a:ln>
        </p:spPr>
      </p:sp>
      <p:sp>
        <p:nvSpPr>
          <p:cNvPr id="1528" name="CustomShape 7"/>
          <p:cNvSpPr/>
          <p:nvPr/>
        </p:nvSpPr>
        <p:spPr>
          <a:xfrm>
            <a:off x="4114800" y="640080"/>
            <a:ext cx="3992040" cy="6356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例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1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50000"/>
              </a:lnSpc>
            </a:pPr>
            <a:r>
              <a:rPr lang="en-US" sz="1100">
                <a:solidFill>
                  <a:srgbClr val="595959"/>
                </a:solidFill>
                <a:latin typeface="Arial Unicode MS"/>
                <a:ea typeface="黑体"/>
              </a:rPr>
              <a:t>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Student.__name__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Student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Student.__doc__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None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Student.__bases__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(&lt;type 'object'&gt;,)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Student.__dict__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{'count': 0, '__module__': '__main__', 'books': [], '__dict__': &lt;attribute '__dict__' of 'Student' objects&gt;, '__weakref__': &lt;attribute '__weakref__' of 'Student' objects&gt;, '__doc__': None, '__init__': &lt;function __init__ at 0x7f11af0998c0&gt;}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Student.__module__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__main__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Student.__class__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&lt;type 'type'&gt;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例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2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Student.count is s.count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False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del s.count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Student.count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0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Student.count is s.count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True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s.count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0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1529" name="CustomShape 8"/>
          <p:cNvSpPr/>
          <p:nvPr/>
        </p:nvSpPr>
        <p:spPr>
          <a:xfrm>
            <a:off x="467640" y="-20520"/>
            <a:ext cx="2414880" cy="934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/>
          </a:p>
        </p:txBody>
      </p:sp>
      <p:sp>
        <p:nvSpPr>
          <p:cNvPr id="1530" name="CustomShape 9"/>
          <p:cNvSpPr/>
          <p:nvPr/>
        </p:nvSpPr>
        <p:spPr>
          <a:xfrm>
            <a:off x="470520" y="401040"/>
            <a:ext cx="3918600" cy="51624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Abyssinica SIL"/>
                <a:ea typeface="Abyssinica SIL"/>
              </a:rPr>
              <a:t>面向对象</a:t>
            </a:r>
            <a:endParaRPr/>
          </a:p>
        </p:txBody>
      </p:sp>
    </p:spTree>
  </p:cSld>
  <p:timing>
    <p:tnLst>
      <p:par>
        <p:cTn id="1101" dur="indefinite" restart="never" nodeType="tmRoot">
          <p:childTnLst>
            <p:seq>
              <p:cTn id="1102" nodeType="mainSeq">
                <p:childTnLst>
                  <p:par>
                    <p:cTn id="1103" fill="freeze">
                      <p:stCondLst>
                        <p:cond delay="0"/>
                      </p:stCondLst>
                      <p:childTnLst>
                        <p:par>
                          <p:cTn id="1104" fill="freeze">
                            <p:stCondLst>
                              <p:cond delay="0"/>
                            </p:stCondLst>
                            <p:childTnLst>
                              <p:par>
                                <p:cTn id="1105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0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08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9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11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12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3" nodeType="withEffect" fill="hold" presetClass="entr" presetID="1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15" dur="500"/>
                                        <p:tgtEl>
                                          <p:spTgt spid="1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left)" transition="in">
                                      <p:cBhvr additive="repl">
                                        <p:cTn id="1116" dur="500"/>
                                        <p:tgtEl>
                                          <p:spTgt spid="1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7" fill="freeze">
                            <p:stCondLst>
                              <p:cond delay="500"/>
                            </p:stCondLst>
                            <p:childTnLst>
                              <p:par>
                                <p:cTn id="1118" nodeType="after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20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 transition="in">
                                      <p:cBhvr additive="repl">
                                        <p:cTn id="1121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2" nodeType="withEffect" fill="hold" presetClass="entr" presetID="1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24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down)" transition="out">
                                      <p:cBhvr additive="repl">
                                        <p:cTn id="1125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CustomShape 1"/>
          <p:cNvSpPr/>
          <p:nvPr/>
        </p:nvSpPr>
        <p:spPr>
          <a:xfrm rot="43800">
            <a:off x="-1440" y="4017960"/>
            <a:ext cx="1922760" cy="115272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25560">
            <a:noFill/>
          </a:ln>
        </p:spPr>
      </p:sp>
      <p:sp>
        <p:nvSpPr>
          <p:cNvPr id="1532" name="CustomShape 2"/>
          <p:cNvSpPr/>
          <p:nvPr/>
        </p:nvSpPr>
        <p:spPr>
          <a:xfrm>
            <a:off x="2752920" y="3715560"/>
            <a:ext cx="1280520" cy="143352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rgbClr val="2d2d2d"/>
              </a:gs>
              <a:gs pos="100000">
                <a:srgbClr val="454545"/>
              </a:gs>
            </a:gsLst>
            <a:lin ang="5400000"/>
          </a:gradFill>
          <a:ln w="25560">
            <a:noFill/>
          </a:ln>
        </p:spPr>
      </p:sp>
      <p:sp>
        <p:nvSpPr>
          <p:cNvPr id="1533" name="CustomShape 3"/>
          <p:cNvSpPr/>
          <p:nvPr/>
        </p:nvSpPr>
        <p:spPr>
          <a:xfrm>
            <a:off x="2977560" y="3657600"/>
            <a:ext cx="1137240" cy="1519920"/>
          </a:xfrm>
          <a:prstGeom prst="parallelogram">
            <a:avLst>
              <a:gd name="adj" fmla="val 25000"/>
            </a:avLst>
          </a:prstGeom>
          <a:solidFill>
            <a:srgbClr val="ffffff"/>
          </a:solidFill>
          <a:ln w="25560">
            <a:noFill/>
          </a:ln>
        </p:spPr>
      </p:sp>
      <p:sp>
        <p:nvSpPr>
          <p:cNvPr id="1534" name="CustomShape 4"/>
          <p:cNvSpPr/>
          <p:nvPr/>
        </p:nvSpPr>
        <p:spPr>
          <a:xfrm>
            <a:off x="219240" y="1126800"/>
            <a:ext cx="3109320" cy="4839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方法：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在类里面定义的函数就是方法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在一个类中，可能出现三种方法，实例方法、静态方法和类方法，下面来看看三种方法的不同。   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   </a:t>
            </a:r>
            <a:r>
              <a:rPr lang="en-US" sz="1100">
                <a:solidFill>
                  <a:srgbClr val="595959"/>
                </a:solidFill>
                <a:latin typeface="黑体"/>
                <a:ea typeface="黑体"/>
              </a:rPr>
              <a:t>1.</a:t>
            </a:r>
            <a:r>
              <a:rPr lang="en-US" sz="1100">
                <a:solidFill>
                  <a:srgbClr val="595959"/>
                </a:solidFill>
                <a:latin typeface="黑体"/>
                <a:ea typeface="黑体"/>
              </a:rPr>
              <a:t>实例方法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595959"/>
                </a:solidFill>
                <a:latin typeface="黑体"/>
                <a:ea typeface="黑体"/>
              </a:rPr>
              <a:t>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实例方法的第一个参数必须是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"self"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，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"self"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类似于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C++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中的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"this"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。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实例方法只能通过类实例进行调用，这时候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"self"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就代表这个类实例本身。通过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"self"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可以直接访问实例的方法。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2.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类方法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类方法以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cls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作为第一个参数，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cls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表示类本身，定义时使用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@classmethod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装饰器。通过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cls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可以访问类的相关属性。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代码的输出为，从这段代码可以看到，类方法可以通过类名访问，也可以通过实例访问。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535" name="CustomShape 5"/>
          <p:cNvSpPr/>
          <p:nvPr/>
        </p:nvSpPr>
        <p:spPr>
          <a:xfrm>
            <a:off x="219240" y="1383480"/>
            <a:ext cx="2557440" cy="1083600"/>
          </a:xfrm>
          <a:prstGeom prst="rect">
            <a:avLst/>
          </a:prstGeom>
          <a:noFill/>
          <a:ln>
            <a:noFill/>
          </a:ln>
        </p:spPr>
      </p:sp>
      <p:sp>
        <p:nvSpPr>
          <p:cNvPr id="1536" name="CustomShape 6"/>
          <p:cNvSpPr/>
          <p:nvPr/>
        </p:nvSpPr>
        <p:spPr>
          <a:xfrm>
            <a:off x="4023360" y="748440"/>
            <a:ext cx="4944960" cy="541080"/>
          </a:xfrm>
          <a:prstGeom prst="rect">
            <a:avLst/>
          </a:prstGeom>
          <a:noFill/>
          <a:ln>
            <a:noFill/>
          </a:ln>
        </p:spPr>
      </p:sp>
      <p:sp>
        <p:nvSpPr>
          <p:cNvPr id="1537" name="CustomShape 7"/>
          <p:cNvSpPr/>
          <p:nvPr/>
        </p:nvSpPr>
        <p:spPr>
          <a:xfrm>
            <a:off x="4023360" y="640080"/>
            <a:ext cx="4067280" cy="6175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例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1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：实例方法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&gt;&gt;&gt;class Student(object):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'''   this is a Student class     '''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count = 0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books = []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def __init__(self, name, age):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self.name = name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self.age = age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def printInstanceInfo(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self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print "%s is %d years old" %(self.name, self.age)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pass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&gt;&gt;&gt;wilber = Student("Wilber", 28)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&gt;&gt;&gt;wilber.printInstanceInfo()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例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2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在例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1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的方法前面加上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@classmethod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@classmethod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def printClassInfo(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cls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print cls.__name__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print dir(cls)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&gt;&gt;&gt;Student.printClassInfo()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&gt;&gt;&gt;wilber = Student("Wilber", 28)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&gt;&gt;&gt;wilber.printClassInfo()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1538" name="CustomShape 8"/>
          <p:cNvSpPr/>
          <p:nvPr/>
        </p:nvSpPr>
        <p:spPr>
          <a:xfrm>
            <a:off x="467640" y="-20520"/>
            <a:ext cx="2414880" cy="934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/>
          </a:p>
        </p:txBody>
      </p:sp>
      <p:sp>
        <p:nvSpPr>
          <p:cNvPr id="1539" name="CustomShape 9"/>
          <p:cNvSpPr/>
          <p:nvPr/>
        </p:nvSpPr>
        <p:spPr>
          <a:xfrm>
            <a:off x="470520" y="401040"/>
            <a:ext cx="3918600" cy="51624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Abyssinica SIL"/>
                <a:ea typeface="Abyssinica SIL"/>
              </a:rPr>
              <a:t>面向对象</a:t>
            </a:r>
            <a:endParaRPr/>
          </a:p>
        </p:txBody>
      </p:sp>
    </p:spTree>
  </p:cSld>
  <p:timing>
    <p:tnLst>
      <p:par>
        <p:cTn id="1126" dur="indefinite" restart="never" nodeType="tmRoot">
          <p:childTnLst>
            <p:seq>
              <p:cTn id="1127" nodeType="mainSeq">
                <p:childTnLst>
                  <p:par>
                    <p:cTn id="1128" fill="freeze">
                      <p:stCondLst>
                        <p:cond delay="0"/>
                      </p:stCondLst>
                      <p:childTnLst>
                        <p:par>
                          <p:cTn id="1129" fill="freeze">
                            <p:stCondLst>
                              <p:cond delay="0"/>
                            </p:stCondLst>
                            <p:childTnLst>
                              <p:par>
                                <p:cTn id="1130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32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33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4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36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3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8" nodeType="withEffect" fill="hold" presetClass="entr" presetID="1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40" dur="500"/>
                                        <p:tgtEl>
                                          <p:spTgt spid="1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left)" transition="in">
                                      <p:cBhvr additive="repl">
                                        <p:cTn id="1141" dur="500"/>
                                        <p:tgtEl>
                                          <p:spTgt spid="1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2" fill="freeze">
                            <p:stCondLst>
                              <p:cond delay="500"/>
                            </p:stCondLst>
                            <p:childTnLst>
                              <p:par>
                                <p:cTn id="1143" nodeType="after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45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 transition="in">
                                      <p:cBhvr additive="repl">
                                        <p:cTn id="1146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7" nodeType="withEffect" fill="hold" presetClass="entr" presetID="1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4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down)" transition="out">
                                      <p:cBhvr additive="repl">
                                        <p:cTn id="115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CustomShape 1"/>
          <p:cNvSpPr/>
          <p:nvPr/>
        </p:nvSpPr>
        <p:spPr>
          <a:xfrm rot="43800">
            <a:off x="-1440" y="4017960"/>
            <a:ext cx="1922760" cy="115272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25560">
            <a:noFill/>
          </a:ln>
        </p:spPr>
      </p:sp>
      <p:sp>
        <p:nvSpPr>
          <p:cNvPr id="1541" name="CustomShape 2"/>
          <p:cNvSpPr/>
          <p:nvPr/>
        </p:nvSpPr>
        <p:spPr>
          <a:xfrm>
            <a:off x="2752920" y="3715560"/>
            <a:ext cx="1280520" cy="143352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rgbClr val="2d2d2d"/>
              </a:gs>
              <a:gs pos="100000">
                <a:srgbClr val="454545"/>
              </a:gs>
            </a:gsLst>
            <a:lin ang="5400000"/>
          </a:gradFill>
          <a:ln w="25560">
            <a:noFill/>
          </a:ln>
        </p:spPr>
      </p:sp>
      <p:sp>
        <p:nvSpPr>
          <p:cNvPr id="1542" name="CustomShape 3"/>
          <p:cNvSpPr/>
          <p:nvPr/>
        </p:nvSpPr>
        <p:spPr>
          <a:xfrm>
            <a:off x="2977560" y="3657600"/>
            <a:ext cx="1137240" cy="1519920"/>
          </a:xfrm>
          <a:prstGeom prst="parallelogram">
            <a:avLst>
              <a:gd name="adj" fmla="val 25000"/>
            </a:avLst>
          </a:prstGeom>
          <a:solidFill>
            <a:srgbClr val="ffffff"/>
          </a:solidFill>
          <a:ln w="25560">
            <a:noFill/>
          </a:ln>
        </p:spPr>
      </p:sp>
      <p:sp>
        <p:nvSpPr>
          <p:cNvPr id="1543" name="CustomShape 4"/>
          <p:cNvSpPr/>
          <p:nvPr/>
        </p:nvSpPr>
        <p:spPr>
          <a:xfrm>
            <a:off x="219240" y="1126800"/>
            <a:ext cx="3109320" cy="5070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方法：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3.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静态方法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与实例方法和类方法不同，静态方法没有参数限制，既不需要实例参数，也不需要类参数，定义的时候使用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@staticmethod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装饰器。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同类方法一样，静态法可以通过类名访问，也可以通过实例访问。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Python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是双面向的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既可以面向函数编程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也可以面向对象编程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所谓面向函数就是单独一个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. py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文件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里面没有类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全是一些函数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调用的时候导入模块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通过模块名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.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函数名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()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即可调用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完全不需要类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.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4.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普通函数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总结：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类和实例都可以访问静态方法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实例可以访问实例方法也可以访问类方法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类可以访问类方法也可以访问实例方法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访问实例方法必须要带参数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self,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可以理解为类其实也是一个实例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类访问实例方法不带参数会报错的，例：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Test.instance(Test)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类本身可以访问函数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,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实例却不行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.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544" name="CustomShape 5"/>
          <p:cNvSpPr/>
          <p:nvPr/>
        </p:nvSpPr>
        <p:spPr>
          <a:xfrm>
            <a:off x="219240" y="1383480"/>
            <a:ext cx="2557440" cy="1083600"/>
          </a:xfrm>
          <a:prstGeom prst="rect">
            <a:avLst/>
          </a:prstGeom>
          <a:noFill/>
          <a:ln>
            <a:noFill/>
          </a:ln>
        </p:spPr>
      </p:sp>
      <p:sp>
        <p:nvSpPr>
          <p:cNvPr id="1545" name="CustomShape 6"/>
          <p:cNvSpPr/>
          <p:nvPr/>
        </p:nvSpPr>
        <p:spPr>
          <a:xfrm>
            <a:off x="4206240" y="748440"/>
            <a:ext cx="4762080" cy="541080"/>
          </a:xfrm>
          <a:prstGeom prst="rect">
            <a:avLst/>
          </a:prstGeom>
          <a:noFill/>
          <a:ln>
            <a:noFill/>
          </a:ln>
        </p:spPr>
      </p:sp>
      <p:sp>
        <p:nvSpPr>
          <p:cNvPr id="1546" name="CustomShape 7"/>
          <p:cNvSpPr/>
          <p:nvPr/>
        </p:nvSpPr>
        <p:spPr>
          <a:xfrm>
            <a:off x="4206240" y="640080"/>
            <a:ext cx="3916800" cy="6175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例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1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：实例方法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&gt;&gt;&gt;class Student(object):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'''   this is a Student class  '''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count = 0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books = []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def __init__(self, name, age):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self.name = name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self.age = age 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@staticmethod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def printClassAttr():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print Student.count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print Student.books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pass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&gt;&gt;&gt;Student.printClassAttr()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&gt;&gt;&gt;wilber = Student("Wilber", 28)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&gt;&gt;&gt;wilber.printClassAttr()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1547" name="CustomShape 8"/>
          <p:cNvSpPr/>
          <p:nvPr/>
        </p:nvSpPr>
        <p:spPr>
          <a:xfrm>
            <a:off x="467640" y="-20520"/>
            <a:ext cx="2414880" cy="934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/>
          </a:p>
        </p:txBody>
      </p:sp>
      <p:sp>
        <p:nvSpPr>
          <p:cNvPr id="1548" name="CustomShape 9"/>
          <p:cNvSpPr/>
          <p:nvPr/>
        </p:nvSpPr>
        <p:spPr>
          <a:xfrm>
            <a:off x="470520" y="401040"/>
            <a:ext cx="3918600" cy="51624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Abyssinica SIL"/>
                <a:ea typeface="Abyssinica SIL"/>
              </a:rPr>
              <a:t>面向对象</a:t>
            </a:r>
            <a:endParaRPr/>
          </a:p>
        </p:txBody>
      </p:sp>
    </p:spTree>
  </p:cSld>
  <p:timing>
    <p:tnLst>
      <p:par>
        <p:cTn id="1151" dur="indefinite" restart="never" nodeType="tmRoot">
          <p:childTnLst>
            <p:seq>
              <p:cTn id="1152" nodeType="mainSeq">
                <p:childTnLst>
                  <p:par>
                    <p:cTn id="1153" fill="freeze">
                      <p:stCondLst>
                        <p:cond delay="0"/>
                      </p:stCondLst>
                      <p:childTnLst>
                        <p:par>
                          <p:cTn id="1154" fill="freeze">
                            <p:stCondLst>
                              <p:cond delay="0"/>
                            </p:stCondLst>
                            <p:childTnLst>
                              <p:par>
                                <p:cTn id="1155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5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58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9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61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62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3" nodeType="withEffect" fill="hold" presetClass="entr" presetID="1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65" dur="500"/>
                                        <p:tgtEl>
                                          <p:spTgt spid="1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left)" transition="in">
                                      <p:cBhvr additive="repl">
                                        <p:cTn id="1166" dur="500"/>
                                        <p:tgtEl>
                                          <p:spTgt spid="1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7" fill="freeze">
                            <p:stCondLst>
                              <p:cond delay="500"/>
                            </p:stCondLst>
                            <p:childTnLst>
                              <p:par>
                                <p:cTn id="1168" nodeType="after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70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 transition="in">
                                      <p:cBhvr additive="repl">
                                        <p:cTn id="1171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2" nodeType="withEffect" fill="hold" presetClass="entr" presetID="1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74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down)" transition="out">
                                      <p:cBhvr additive="repl">
                                        <p:cTn id="1175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CustomShape 1"/>
          <p:cNvSpPr/>
          <p:nvPr/>
        </p:nvSpPr>
        <p:spPr>
          <a:xfrm rot="43800">
            <a:off x="-1440" y="4017960"/>
            <a:ext cx="1922760" cy="115272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25560">
            <a:noFill/>
          </a:ln>
        </p:spPr>
      </p:sp>
      <p:sp>
        <p:nvSpPr>
          <p:cNvPr id="1550" name="CustomShape 2"/>
          <p:cNvSpPr/>
          <p:nvPr/>
        </p:nvSpPr>
        <p:spPr>
          <a:xfrm>
            <a:off x="2752920" y="3715560"/>
            <a:ext cx="1280520" cy="143352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rgbClr val="2d2d2d"/>
              </a:gs>
              <a:gs pos="100000">
                <a:srgbClr val="454545"/>
              </a:gs>
            </a:gsLst>
            <a:lin ang="5400000"/>
          </a:gradFill>
          <a:ln w="25560">
            <a:noFill/>
          </a:ln>
        </p:spPr>
      </p:sp>
      <p:sp>
        <p:nvSpPr>
          <p:cNvPr id="1551" name="CustomShape 3"/>
          <p:cNvSpPr/>
          <p:nvPr/>
        </p:nvSpPr>
        <p:spPr>
          <a:xfrm>
            <a:off x="2977560" y="3657600"/>
            <a:ext cx="1137240" cy="1519920"/>
          </a:xfrm>
          <a:prstGeom prst="parallelogram">
            <a:avLst>
              <a:gd name="adj" fmla="val 25000"/>
            </a:avLst>
          </a:prstGeom>
          <a:solidFill>
            <a:srgbClr val="ffffff"/>
          </a:solidFill>
          <a:ln w="25560">
            <a:noFill/>
          </a:ln>
        </p:spPr>
      </p:sp>
      <p:sp>
        <p:nvSpPr>
          <p:cNvPr id="1552" name="CustomShape 4"/>
          <p:cNvSpPr/>
          <p:nvPr/>
        </p:nvSpPr>
        <p:spPr>
          <a:xfrm>
            <a:off x="219240" y="1126800"/>
            <a:ext cx="3109320" cy="5070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访问限制</a:t>
            </a: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Python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中没有访问控制的关键字，例如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private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、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protected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等等。但是，在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Python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编码中，有一些约定来进行访问控制。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r>
              <a:rPr lang="en-US" sz="1100">
                <a:solidFill>
                  <a:srgbClr val="595959"/>
                </a:solidFill>
                <a:latin typeface="黑体"/>
                <a:ea typeface="黑体"/>
              </a:rPr>
              <a:t>1.</a:t>
            </a:r>
            <a:r>
              <a:rPr lang="en-US" sz="1100">
                <a:solidFill>
                  <a:srgbClr val="595959"/>
                </a:solidFill>
                <a:latin typeface="黑体"/>
                <a:ea typeface="黑体"/>
              </a:rPr>
              <a:t>单下划线</a:t>
            </a:r>
            <a:r>
              <a:rPr lang="en-US" sz="1100">
                <a:solidFill>
                  <a:srgbClr val="595959"/>
                </a:solidFill>
                <a:latin typeface="黑体"/>
                <a:ea typeface="黑体"/>
              </a:rPr>
              <a:t>"_"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  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在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Python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中，通过单下划线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"_"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来实现模块级别的私有化，一般约定以单下划线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"_"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开头的变量、函数为模块私有的，也就是说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"from moduleName import *"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将不会引入以单下划线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"_"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开头的变量、函数。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单下划线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" </a:t>
            </a: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开始的成员变量叫做保护变量，意思是只有类对象和子类对象自己能访问到这些变量   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553" name="CustomShape 5"/>
          <p:cNvSpPr/>
          <p:nvPr/>
        </p:nvSpPr>
        <p:spPr>
          <a:xfrm>
            <a:off x="219240" y="1383480"/>
            <a:ext cx="2557440" cy="1083600"/>
          </a:xfrm>
          <a:prstGeom prst="rect">
            <a:avLst/>
          </a:prstGeom>
          <a:noFill/>
          <a:ln>
            <a:noFill/>
          </a:ln>
        </p:spPr>
      </p:sp>
      <p:sp>
        <p:nvSpPr>
          <p:cNvPr id="1554" name="CustomShape 6"/>
          <p:cNvSpPr/>
          <p:nvPr/>
        </p:nvSpPr>
        <p:spPr>
          <a:xfrm>
            <a:off x="4206240" y="748440"/>
            <a:ext cx="4762080" cy="541080"/>
          </a:xfrm>
          <a:prstGeom prst="rect">
            <a:avLst/>
          </a:prstGeom>
          <a:noFill/>
          <a:ln>
            <a:noFill/>
          </a:ln>
        </p:spPr>
      </p:sp>
      <p:sp>
        <p:nvSpPr>
          <p:cNvPr id="1555" name="CustomShape 7"/>
          <p:cNvSpPr/>
          <p:nvPr/>
        </p:nvSpPr>
        <p:spPr>
          <a:xfrm>
            <a:off x="4206240" y="640080"/>
            <a:ext cx="3916800" cy="6175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例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1 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现在有一个模块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lib.py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      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numA = 10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_numA = 100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       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def printNum():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              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print "numA is:", numA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              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print "_numA is:", _numA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def _printNum():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               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print "numA is:", numA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               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print "_numA is:", _numA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&gt;&gt;&gt; from lib import *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&gt;&gt;&gt; print numA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10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&gt;&gt;&gt; printNum()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numA is: 10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_numA is: 100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&gt;&gt;&gt; print _numA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Traceback (most recent call last):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  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File "&lt;stdin&gt;", line 1, in &lt;module&gt;</a:t>
            </a: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NameError: name '_numA' is not defined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1556" name="CustomShape 8"/>
          <p:cNvSpPr/>
          <p:nvPr/>
        </p:nvSpPr>
        <p:spPr>
          <a:xfrm>
            <a:off x="467640" y="-20520"/>
            <a:ext cx="2414880" cy="934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/>
          </a:p>
        </p:txBody>
      </p:sp>
      <p:sp>
        <p:nvSpPr>
          <p:cNvPr id="1557" name="CustomShape 9"/>
          <p:cNvSpPr/>
          <p:nvPr/>
        </p:nvSpPr>
        <p:spPr>
          <a:xfrm>
            <a:off x="470520" y="401040"/>
            <a:ext cx="3918600" cy="51624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Abyssinica SIL"/>
                <a:ea typeface="Abyssinica SIL"/>
              </a:rPr>
              <a:t>面向对象</a:t>
            </a:r>
            <a:endParaRPr/>
          </a:p>
        </p:txBody>
      </p:sp>
    </p:spTree>
  </p:cSld>
  <p:timing>
    <p:tnLst>
      <p:par>
        <p:cTn id="1176" dur="indefinite" restart="never" nodeType="tmRoot">
          <p:childTnLst>
            <p:seq>
              <p:cTn id="1177" nodeType="mainSeq">
                <p:childTnLst>
                  <p:par>
                    <p:cTn id="1178" fill="freeze">
                      <p:stCondLst>
                        <p:cond delay="0"/>
                      </p:stCondLst>
                      <p:childTnLst>
                        <p:par>
                          <p:cTn id="1179" fill="freeze">
                            <p:stCondLst>
                              <p:cond delay="0"/>
                            </p:stCondLst>
                            <p:childTnLst>
                              <p:par>
                                <p:cTn id="1180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82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83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4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86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8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8" nodeType="withEffect" fill="hold" presetClass="entr" presetID="1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90" dur="500"/>
                                        <p:tgtEl>
                                          <p:spTgt spid="1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left)" transition="in">
                                      <p:cBhvr additive="repl">
                                        <p:cTn id="1191" dur="500"/>
                                        <p:tgtEl>
                                          <p:spTgt spid="1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2" fill="freeze">
                            <p:stCondLst>
                              <p:cond delay="500"/>
                            </p:stCondLst>
                            <p:childTnLst>
                              <p:par>
                                <p:cTn id="1193" nodeType="after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95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 transition="in">
                                      <p:cBhvr additive="repl">
                                        <p:cTn id="1196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7" nodeType="withEffect" fill="hold" presetClass="entr" presetID="1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9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down)" transition="out">
                                      <p:cBhvr additive="repl">
                                        <p:cTn id="120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CustomShape 1"/>
          <p:cNvSpPr/>
          <p:nvPr/>
        </p:nvSpPr>
        <p:spPr>
          <a:xfrm rot="43800">
            <a:off x="-1440" y="4017960"/>
            <a:ext cx="1922760" cy="115272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25560">
            <a:noFill/>
          </a:ln>
        </p:spPr>
      </p:sp>
      <p:sp>
        <p:nvSpPr>
          <p:cNvPr id="1559" name="CustomShape 2"/>
          <p:cNvSpPr/>
          <p:nvPr/>
        </p:nvSpPr>
        <p:spPr>
          <a:xfrm>
            <a:off x="2752920" y="3715560"/>
            <a:ext cx="1280520" cy="143352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rgbClr val="2d2d2d"/>
              </a:gs>
              <a:gs pos="100000">
                <a:srgbClr val="454545"/>
              </a:gs>
            </a:gsLst>
            <a:lin ang="5400000"/>
          </a:gradFill>
          <a:ln w="25560">
            <a:noFill/>
          </a:ln>
        </p:spPr>
      </p:sp>
      <p:sp>
        <p:nvSpPr>
          <p:cNvPr id="1560" name="CustomShape 3"/>
          <p:cNvSpPr/>
          <p:nvPr/>
        </p:nvSpPr>
        <p:spPr>
          <a:xfrm>
            <a:off x="2977560" y="3657600"/>
            <a:ext cx="1137240" cy="1519920"/>
          </a:xfrm>
          <a:prstGeom prst="parallelogram">
            <a:avLst>
              <a:gd name="adj" fmla="val 25000"/>
            </a:avLst>
          </a:prstGeom>
          <a:solidFill>
            <a:srgbClr val="ffffff"/>
          </a:solidFill>
          <a:ln w="25560">
            <a:noFill/>
          </a:ln>
        </p:spPr>
      </p:sp>
      <p:sp>
        <p:nvSpPr>
          <p:cNvPr id="1561" name="CustomShape 4"/>
          <p:cNvSpPr/>
          <p:nvPr/>
        </p:nvSpPr>
        <p:spPr>
          <a:xfrm>
            <a:off x="219240" y="1126800"/>
            <a:ext cx="3109320" cy="507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595959"/>
                </a:solidFill>
                <a:latin typeface="黑体"/>
                <a:ea typeface="黑体"/>
              </a:rPr>
              <a:t>访问限制：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</a:t>
            </a: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2. </a:t>
            </a: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双下划线</a:t>
            </a: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"__"</a:t>
            </a: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：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当通过实例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wilber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访问这个属性的时候，就会得到一个异常，提示属性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"__address"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不存在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其实，通过内建函数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dir()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就可以看到其中的一些原由，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"__address"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属性在运行时，属性名被改为了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"_Student__address"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（属性名前增加了单下划线和类名）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800">
                <a:solidFill>
                  <a:srgbClr val="595959"/>
                </a:solidFill>
                <a:latin typeface="黑体"/>
                <a:ea typeface="黑体"/>
              </a:rPr>
              <a:t>所以说，即使是双下划线，也没有实现属性的私有化，因为通过下面的方式还是可以直接访问</a:t>
            </a:r>
            <a:r>
              <a:rPr lang="en-US" sz="800">
                <a:solidFill>
                  <a:srgbClr val="595959"/>
                </a:solidFill>
                <a:latin typeface="黑体"/>
                <a:ea typeface="黑体"/>
              </a:rPr>
              <a:t>"__address"</a:t>
            </a:r>
            <a:r>
              <a:rPr lang="en-US" sz="800">
                <a:solidFill>
                  <a:srgbClr val="595959"/>
                </a:solidFill>
                <a:latin typeface="黑体"/>
                <a:ea typeface="黑体"/>
              </a:rPr>
              <a:t>属性：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"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双下划线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" 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开始的是私有成员，意思是只有类对象自己能访问，连子类对象也不能访问到这个数据。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(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如下列所示</a:t>
            </a: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562" name="CustomShape 5"/>
          <p:cNvSpPr/>
          <p:nvPr/>
        </p:nvSpPr>
        <p:spPr>
          <a:xfrm>
            <a:off x="219240" y="1383480"/>
            <a:ext cx="2557440" cy="1083600"/>
          </a:xfrm>
          <a:prstGeom prst="rect">
            <a:avLst/>
          </a:prstGeom>
          <a:noFill/>
          <a:ln>
            <a:noFill/>
          </a:ln>
        </p:spPr>
      </p:sp>
      <p:sp>
        <p:nvSpPr>
          <p:cNvPr id="1563" name="CustomShape 6"/>
          <p:cNvSpPr/>
          <p:nvPr/>
        </p:nvSpPr>
        <p:spPr>
          <a:xfrm>
            <a:off x="3840480" y="748440"/>
            <a:ext cx="5212080" cy="541080"/>
          </a:xfrm>
          <a:prstGeom prst="rect">
            <a:avLst/>
          </a:prstGeom>
          <a:noFill/>
          <a:ln>
            <a:noFill/>
          </a:ln>
        </p:spPr>
      </p:sp>
      <p:sp>
        <p:nvSpPr>
          <p:cNvPr id="1564" name="CustomShape 7"/>
          <p:cNvSpPr/>
          <p:nvPr/>
        </p:nvSpPr>
        <p:spPr>
          <a:xfrm>
            <a:off x="3840480" y="640080"/>
            <a:ext cx="4286880" cy="6175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例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1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：实例方法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class Student(object):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def __init__(self, name, age):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self.name = name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self.age = age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self.__address = "Shanghai"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wilber = Student("Wilber", 28)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print wilber.__address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wilber.__address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Traceback (most recent call last):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File "&lt;stdin&gt;", line 1, in &lt;module&gt;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AttributeError: 'Student' object has no attribute '__address'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print wilber._Student__address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Shanghai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1565" name="CustomShape 8"/>
          <p:cNvSpPr/>
          <p:nvPr/>
        </p:nvSpPr>
        <p:spPr>
          <a:xfrm>
            <a:off x="467640" y="-20520"/>
            <a:ext cx="2414880" cy="934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/>
          </a:p>
        </p:txBody>
      </p:sp>
      <p:sp>
        <p:nvSpPr>
          <p:cNvPr id="1566" name="CustomShape 9"/>
          <p:cNvSpPr/>
          <p:nvPr/>
        </p:nvSpPr>
        <p:spPr>
          <a:xfrm>
            <a:off x="470520" y="401040"/>
            <a:ext cx="3918600" cy="51624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Abyssinica SIL"/>
                <a:ea typeface="Abyssinica SIL"/>
              </a:rPr>
              <a:t>面向对象</a:t>
            </a:r>
            <a:endParaRPr/>
          </a:p>
        </p:txBody>
      </p:sp>
    </p:spTree>
  </p:cSld>
  <p:timing>
    <p:tnLst>
      <p:par>
        <p:cTn id="1201" dur="indefinite" restart="never" nodeType="tmRoot">
          <p:childTnLst>
            <p:seq>
              <p:cTn id="1202" nodeType="mainSeq">
                <p:childTnLst>
                  <p:par>
                    <p:cTn id="1203" fill="freeze">
                      <p:stCondLst>
                        <p:cond delay="0"/>
                      </p:stCondLst>
                      <p:childTnLst>
                        <p:par>
                          <p:cTn id="1204" fill="freeze">
                            <p:stCondLst>
                              <p:cond delay="0"/>
                            </p:stCondLst>
                            <p:childTnLst>
                              <p:par>
                                <p:cTn id="1205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0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08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9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11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12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3" nodeType="withEffect" fill="hold" presetClass="entr" presetID="1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15" dur="500"/>
                                        <p:tgtEl>
                                          <p:spTgt spid="1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left)" transition="in">
                                      <p:cBhvr additive="repl">
                                        <p:cTn id="1216" dur="500"/>
                                        <p:tgtEl>
                                          <p:spTgt spid="1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7" fill="freeze">
                            <p:stCondLst>
                              <p:cond delay="500"/>
                            </p:stCondLst>
                            <p:childTnLst>
                              <p:par>
                                <p:cTn id="1218" nodeType="after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20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 transition="in">
                                      <p:cBhvr additive="repl">
                                        <p:cTn id="1221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2" nodeType="withEffect" fill="hold" presetClass="entr" presetID="1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24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down)" transition="out">
                                      <p:cBhvr additive="repl">
                                        <p:cTn id="1225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CustomShape 1"/>
          <p:cNvSpPr/>
          <p:nvPr/>
        </p:nvSpPr>
        <p:spPr>
          <a:xfrm rot="43800">
            <a:off x="-1440" y="4017960"/>
            <a:ext cx="1922760" cy="115272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25560">
            <a:noFill/>
          </a:ln>
        </p:spPr>
      </p:sp>
      <p:sp>
        <p:nvSpPr>
          <p:cNvPr id="1568" name="CustomShape 2"/>
          <p:cNvSpPr/>
          <p:nvPr/>
        </p:nvSpPr>
        <p:spPr>
          <a:xfrm>
            <a:off x="2752920" y="3715560"/>
            <a:ext cx="1280520" cy="143352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rgbClr val="2d2d2d"/>
              </a:gs>
              <a:gs pos="100000">
                <a:srgbClr val="454545"/>
              </a:gs>
            </a:gsLst>
            <a:lin ang="5400000"/>
          </a:gradFill>
          <a:ln w="25560">
            <a:noFill/>
          </a:ln>
        </p:spPr>
      </p:sp>
      <p:sp>
        <p:nvSpPr>
          <p:cNvPr id="1569" name="CustomShape 3"/>
          <p:cNvSpPr/>
          <p:nvPr/>
        </p:nvSpPr>
        <p:spPr>
          <a:xfrm>
            <a:off x="2977560" y="3657600"/>
            <a:ext cx="1137240" cy="1519920"/>
          </a:xfrm>
          <a:prstGeom prst="parallelogram">
            <a:avLst>
              <a:gd name="adj" fmla="val 25000"/>
            </a:avLst>
          </a:prstGeom>
          <a:solidFill>
            <a:srgbClr val="ffffff"/>
          </a:solidFill>
          <a:ln w="25560">
            <a:noFill/>
          </a:ln>
        </p:spPr>
      </p:sp>
      <p:sp>
        <p:nvSpPr>
          <p:cNvPr id="1570" name="CustomShape 4"/>
          <p:cNvSpPr/>
          <p:nvPr/>
        </p:nvSpPr>
        <p:spPr>
          <a:xfrm>
            <a:off x="219240" y="1126800"/>
            <a:ext cx="3109320" cy="507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595959"/>
                </a:solidFill>
                <a:latin typeface="黑体"/>
                <a:ea typeface="黑体"/>
              </a:rPr>
              <a:t>访问限制：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</a:t>
            </a: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2. </a:t>
            </a: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双下划线</a:t>
            </a: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"__"</a:t>
            </a: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：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595959"/>
                </a:solidFill>
                <a:latin typeface="黑体"/>
                <a:ea typeface="黑体"/>
              </a:rPr>
              <a:t>双下划线的另一个重要的目地是，避免子类对父类同名属性的冲突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571" name="CustomShape 5"/>
          <p:cNvSpPr/>
          <p:nvPr/>
        </p:nvSpPr>
        <p:spPr>
          <a:xfrm>
            <a:off x="219240" y="1383480"/>
            <a:ext cx="2557440" cy="1083600"/>
          </a:xfrm>
          <a:prstGeom prst="rect">
            <a:avLst/>
          </a:prstGeom>
          <a:noFill/>
          <a:ln>
            <a:noFill/>
          </a:ln>
        </p:spPr>
      </p:sp>
      <p:sp>
        <p:nvSpPr>
          <p:cNvPr id="1572" name="CustomShape 6"/>
          <p:cNvSpPr/>
          <p:nvPr/>
        </p:nvSpPr>
        <p:spPr>
          <a:xfrm>
            <a:off x="3840480" y="748440"/>
            <a:ext cx="5212080" cy="541080"/>
          </a:xfrm>
          <a:prstGeom prst="rect">
            <a:avLst/>
          </a:prstGeom>
          <a:noFill/>
          <a:ln>
            <a:noFill/>
          </a:ln>
        </p:spPr>
      </p:sp>
      <p:sp>
        <p:nvSpPr>
          <p:cNvPr id="1573" name="CustomShape 7"/>
          <p:cNvSpPr/>
          <p:nvPr/>
        </p:nvSpPr>
        <p:spPr>
          <a:xfrm>
            <a:off x="3840480" y="640080"/>
            <a:ext cx="4286880" cy="6175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例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1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：实例方法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class A(object):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def __init__(self):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self.__private()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self.public()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def __private(self):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print 'A.__private()'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def public(self):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print 'A.public()'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class B(A):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def __private(self):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print 'B.__private()'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def public(self):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print 'B.public()'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b=B()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A.__private()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B.public()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1574" name="CustomShape 8"/>
          <p:cNvSpPr/>
          <p:nvPr/>
        </p:nvSpPr>
        <p:spPr>
          <a:xfrm>
            <a:off x="467640" y="-20520"/>
            <a:ext cx="2414880" cy="934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/>
          </a:p>
        </p:txBody>
      </p:sp>
      <p:sp>
        <p:nvSpPr>
          <p:cNvPr id="1575" name="CustomShape 9"/>
          <p:cNvSpPr/>
          <p:nvPr/>
        </p:nvSpPr>
        <p:spPr>
          <a:xfrm>
            <a:off x="470520" y="401040"/>
            <a:ext cx="3918600" cy="51624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Abyssinica SIL"/>
                <a:ea typeface="Abyssinica SIL"/>
              </a:rPr>
              <a:t>面向对象</a:t>
            </a:r>
            <a:endParaRPr/>
          </a:p>
        </p:txBody>
      </p:sp>
    </p:spTree>
  </p:cSld>
  <p:timing>
    <p:tnLst>
      <p:par>
        <p:cTn id="1226" dur="indefinite" restart="never" nodeType="tmRoot">
          <p:childTnLst>
            <p:seq>
              <p:cTn id="1227" nodeType="mainSeq">
                <p:childTnLst>
                  <p:par>
                    <p:cTn id="1228" fill="freeze">
                      <p:stCondLst>
                        <p:cond delay="0"/>
                      </p:stCondLst>
                      <p:childTnLst>
                        <p:par>
                          <p:cTn id="1229" fill="freeze">
                            <p:stCondLst>
                              <p:cond delay="0"/>
                            </p:stCondLst>
                            <p:childTnLst>
                              <p:par>
                                <p:cTn id="1230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32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33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4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36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3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8" nodeType="withEffect" fill="hold" presetClass="entr" presetID="1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40" dur="500"/>
                                        <p:tgtEl>
                                          <p:spTgt spid="15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left)" transition="in">
                                      <p:cBhvr additive="repl">
                                        <p:cTn id="1241" dur="500"/>
                                        <p:tgtEl>
                                          <p:spTgt spid="1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2" fill="freeze">
                            <p:stCondLst>
                              <p:cond delay="500"/>
                            </p:stCondLst>
                            <p:childTnLst>
                              <p:par>
                                <p:cTn id="1243" nodeType="after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45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 transition="in">
                                      <p:cBhvr additive="repl">
                                        <p:cTn id="1246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7" nodeType="withEffect" fill="hold" presetClass="entr" presetID="1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4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down)" transition="out">
                                      <p:cBhvr additive="repl">
                                        <p:cTn id="125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CustomShape 1"/>
          <p:cNvSpPr/>
          <p:nvPr/>
        </p:nvSpPr>
        <p:spPr>
          <a:xfrm rot="43800">
            <a:off x="-1440" y="4017960"/>
            <a:ext cx="1922760" cy="115272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25560">
            <a:noFill/>
          </a:ln>
        </p:spPr>
      </p:sp>
      <p:sp>
        <p:nvSpPr>
          <p:cNvPr id="1577" name="CustomShape 2"/>
          <p:cNvSpPr/>
          <p:nvPr/>
        </p:nvSpPr>
        <p:spPr>
          <a:xfrm>
            <a:off x="2752920" y="3715560"/>
            <a:ext cx="1280520" cy="143352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rgbClr val="2d2d2d"/>
              </a:gs>
              <a:gs pos="100000">
                <a:srgbClr val="454545"/>
              </a:gs>
            </a:gsLst>
            <a:lin ang="5400000"/>
          </a:gradFill>
          <a:ln w="25560">
            <a:noFill/>
          </a:ln>
        </p:spPr>
      </p:sp>
      <p:sp>
        <p:nvSpPr>
          <p:cNvPr id="1578" name="CustomShape 3"/>
          <p:cNvSpPr/>
          <p:nvPr/>
        </p:nvSpPr>
        <p:spPr>
          <a:xfrm>
            <a:off x="2977560" y="3657600"/>
            <a:ext cx="1137240" cy="1519920"/>
          </a:xfrm>
          <a:prstGeom prst="parallelogram">
            <a:avLst>
              <a:gd name="adj" fmla="val 25000"/>
            </a:avLst>
          </a:prstGeom>
          <a:solidFill>
            <a:srgbClr val="ffffff"/>
          </a:solidFill>
          <a:ln w="25560">
            <a:noFill/>
          </a:ln>
        </p:spPr>
      </p:sp>
      <p:sp>
        <p:nvSpPr>
          <p:cNvPr id="1579" name="CustomShape 4"/>
          <p:cNvSpPr/>
          <p:nvPr/>
        </p:nvSpPr>
        <p:spPr>
          <a:xfrm>
            <a:off x="219240" y="1126800"/>
            <a:ext cx="3109320" cy="507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595959"/>
                </a:solidFill>
                <a:latin typeface="黑体"/>
                <a:ea typeface="黑体"/>
              </a:rPr>
              <a:t>继承：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595959"/>
                </a:solidFill>
                <a:latin typeface="黑体"/>
                <a:ea typeface="黑体"/>
              </a:rPr>
              <a:t>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900">
                <a:solidFill>
                  <a:srgbClr val="595959"/>
                </a:solidFill>
                <a:latin typeface="黑体"/>
                <a:ea typeface="黑体"/>
              </a:rPr>
              <a:t>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600">
                <a:solidFill>
                  <a:srgbClr val="595959"/>
                </a:solidFill>
                <a:latin typeface="黑体"/>
                <a:ea typeface="黑体"/>
              </a:rPr>
              <a:t>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580" name="CustomShape 5"/>
          <p:cNvSpPr/>
          <p:nvPr/>
        </p:nvSpPr>
        <p:spPr>
          <a:xfrm>
            <a:off x="219240" y="1383480"/>
            <a:ext cx="2557440" cy="1083600"/>
          </a:xfrm>
          <a:prstGeom prst="rect">
            <a:avLst/>
          </a:prstGeom>
          <a:noFill/>
          <a:ln>
            <a:noFill/>
          </a:ln>
        </p:spPr>
      </p:sp>
      <p:sp>
        <p:nvSpPr>
          <p:cNvPr id="1581" name="CustomShape 6"/>
          <p:cNvSpPr/>
          <p:nvPr/>
        </p:nvSpPr>
        <p:spPr>
          <a:xfrm>
            <a:off x="3840480" y="748440"/>
            <a:ext cx="5212080" cy="541080"/>
          </a:xfrm>
          <a:prstGeom prst="rect">
            <a:avLst/>
          </a:prstGeom>
          <a:noFill/>
          <a:ln>
            <a:noFill/>
          </a:ln>
        </p:spPr>
      </p:sp>
      <p:sp>
        <p:nvSpPr>
          <p:cNvPr id="1582" name="CustomShape 7"/>
          <p:cNvSpPr/>
          <p:nvPr/>
        </p:nvSpPr>
        <p:spPr>
          <a:xfrm>
            <a:off x="3840480" y="640080"/>
            <a:ext cx="4286880" cy="6175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例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1</a:t>
            </a:r>
            <a:r>
              <a:rPr lang="en-US" sz="900">
                <a:solidFill>
                  <a:srgbClr val="595959"/>
                </a:solidFill>
                <a:latin typeface="Arial Unicode MS"/>
                <a:ea typeface="黑体"/>
              </a:rPr>
              <a:t>：实例方法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class A(object):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def __init__(self):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self.__private()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self.public()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def __private(self):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print 'A.__private()'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def public(self):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print 'A.public()'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class B(A):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def __private(self):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print 'B.__private()'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def public(self):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...         print 'B.public()'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&gt;&gt;&gt; b=B()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</a:t>
            </a: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A.__private()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B.public()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r>
              <a:rPr lang="en-US" sz="800">
                <a:solidFill>
                  <a:srgbClr val="595959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1583" name="CustomShape 8"/>
          <p:cNvSpPr/>
          <p:nvPr/>
        </p:nvSpPr>
        <p:spPr>
          <a:xfrm>
            <a:off x="467640" y="-20520"/>
            <a:ext cx="2414880" cy="934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微软雅黑"/>
                <a:ea typeface="微软雅黑"/>
              </a:rPr>
              <a:t>02</a:t>
            </a:r>
            <a:endParaRPr/>
          </a:p>
        </p:txBody>
      </p:sp>
      <p:sp>
        <p:nvSpPr>
          <p:cNvPr id="1584" name="CustomShape 9"/>
          <p:cNvSpPr/>
          <p:nvPr/>
        </p:nvSpPr>
        <p:spPr>
          <a:xfrm>
            <a:off x="470520" y="401040"/>
            <a:ext cx="3918600" cy="51624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2800">
                <a:solidFill>
                  <a:srgbClr val="ffffff"/>
                </a:solidFill>
                <a:latin typeface="Abyssinica SIL"/>
                <a:ea typeface="Abyssinica SIL"/>
              </a:rPr>
              <a:t>面向对象</a:t>
            </a:r>
            <a:endParaRPr/>
          </a:p>
        </p:txBody>
      </p:sp>
    </p:spTree>
  </p:cSld>
  <p:timing>
    <p:tnLst>
      <p:par>
        <p:cTn id="1251" dur="indefinite" restart="never" nodeType="tmRoot">
          <p:childTnLst>
            <p:seq>
              <p:cTn id="1252" nodeType="mainSeq">
                <p:childTnLst>
                  <p:par>
                    <p:cTn id="1253" fill="freeze">
                      <p:stCondLst>
                        <p:cond delay="0"/>
                      </p:stCondLst>
                      <p:childTnLst>
                        <p:par>
                          <p:cTn id="1254" fill="freeze">
                            <p:stCondLst>
                              <p:cond delay="0"/>
                            </p:stCondLst>
                            <p:childTnLst>
                              <p:par>
                                <p:cTn id="1255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57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58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9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61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62" dur="5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3" nodeType="withEffect" fill="hold" presetClass="entr" presetID="1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65" dur="500"/>
                                        <p:tgtEl>
                                          <p:spTgt spid="15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left)" transition="in">
                                      <p:cBhvr additive="repl">
                                        <p:cTn id="1266" dur="500"/>
                                        <p:tgtEl>
                                          <p:spTgt spid="1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7" fill="freeze">
                            <p:stCondLst>
                              <p:cond delay="500"/>
                            </p:stCondLst>
                            <p:childTnLst>
                              <p:par>
                                <p:cTn id="1268" nodeType="after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70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 transition="in">
                                      <p:cBhvr additive="repl">
                                        <p:cTn id="1271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2" nodeType="withEffect" fill="hold" presetClass="entr" presetID="1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74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down)" transition="out">
                                      <p:cBhvr additive="repl">
                                        <p:cTn id="1275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218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219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220" name="CustomShape 4"/>
          <p:cNvSpPr/>
          <p:nvPr/>
        </p:nvSpPr>
        <p:spPr>
          <a:xfrm>
            <a:off x="1645920" y="1005840"/>
            <a:ext cx="5669280" cy="4260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变量不需声明：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直接输入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&gt;&gt;&gt;a = 10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那么你的内存里就有了一个变量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a,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而数据类型是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自动决定的。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链式赋值：链式赋值是将同一个值赋给多个变量的捷径。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x = y = 42</a:t>
            </a:r>
            <a:endParaRPr/>
          </a:p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回收变量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如果你想让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a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存储不同的数据，你不需要删除原有变量就可以直接赋值。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&gt;&gt;&gt;a = 1.3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&gt;&gt;&gt;print a,type(a)</a:t>
            </a:r>
            <a:endParaRPr/>
          </a:p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基本的数据类型：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int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整数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. float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浮点数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. Bool.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字符串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.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列表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.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元组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.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字典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包含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6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中内建的序列，即列表、元组、字符串、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Unicode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字符串、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buffer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对象和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xrange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对象。。</a:t>
            </a:r>
            <a:endParaRPr/>
          </a:p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1.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关于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浮点数：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关于单精度和双精度的通俗解释：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float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单精度说明符： 单精度型占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4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个字节（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32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位）内存空间，能提供七位有                                                       效数字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double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双精度说明符： 双精度型占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8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个字节（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64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位）内存空间，可提供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16                       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位有效数字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</a:t>
            </a:r>
            <a:endParaRPr/>
          </a:p>
        </p:txBody>
      </p:sp>
      <p:sp>
        <p:nvSpPr>
          <p:cNvPr id="221" name="CustomShape 5"/>
          <p:cNvSpPr/>
          <p:nvPr/>
        </p:nvSpPr>
        <p:spPr>
          <a:xfrm rot="5400000">
            <a:off x="-421200" y="2139840"/>
            <a:ext cx="1617840" cy="8085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222" name="CustomShape 6"/>
          <p:cNvSpPr/>
          <p:nvPr/>
        </p:nvSpPr>
        <p:spPr>
          <a:xfrm rot="5400000">
            <a:off x="-248760" y="1303560"/>
            <a:ext cx="928440" cy="464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23" name="CustomShape 7"/>
          <p:cNvSpPr/>
          <p:nvPr/>
        </p:nvSpPr>
        <p:spPr>
          <a:xfrm rot="5400000">
            <a:off x="287640" y="1625040"/>
            <a:ext cx="555480" cy="2775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24" name="CustomShape 8"/>
          <p:cNvSpPr/>
          <p:nvPr/>
        </p:nvSpPr>
        <p:spPr>
          <a:xfrm rot="5400000">
            <a:off x="201240" y="810720"/>
            <a:ext cx="900360" cy="449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225" name="CustomShape 9"/>
          <p:cNvSpPr/>
          <p:nvPr/>
        </p:nvSpPr>
        <p:spPr>
          <a:xfrm rot="5400000">
            <a:off x="610200" y="1858680"/>
            <a:ext cx="378000" cy="188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226" name="CustomShape 10"/>
          <p:cNvSpPr/>
          <p:nvPr/>
        </p:nvSpPr>
        <p:spPr>
          <a:xfrm rot="5400000">
            <a:off x="610200" y="2223720"/>
            <a:ext cx="378000" cy="18864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227" name="CustomShape 11"/>
          <p:cNvSpPr/>
          <p:nvPr/>
        </p:nvSpPr>
        <p:spPr>
          <a:xfrm rot="5400000">
            <a:off x="287640" y="2179080"/>
            <a:ext cx="555840" cy="2775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228" name="CustomShape 12"/>
          <p:cNvSpPr/>
          <p:nvPr/>
        </p:nvSpPr>
        <p:spPr>
          <a:xfrm rot="5400000">
            <a:off x="237240" y="2783160"/>
            <a:ext cx="756360" cy="377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29" name="CustomShape 13"/>
          <p:cNvSpPr/>
          <p:nvPr/>
        </p:nvSpPr>
        <p:spPr>
          <a:xfrm rot="5400000">
            <a:off x="319320" y="3469320"/>
            <a:ext cx="428040" cy="213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30" name="CustomShape 14"/>
          <p:cNvSpPr/>
          <p:nvPr/>
        </p:nvSpPr>
        <p:spPr>
          <a:xfrm rot="5400000">
            <a:off x="-248760" y="3598560"/>
            <a:ext cx="928440" cy="464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231" name="CustomShape 15"/>
          <p:cNvSpPr/>
          <p:nvPr/>
        </p:nvSpPr>
        <p:spPr>
          <a:xfrm rot="5400000">
            <a:off x="319320" y="3926160"/>
            <a:ext cx="428040" cy="21348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232" name="CustomShape 16"/>
          <p:cNvSpPr/>
          <p:nvPr/>
        </p:nvSpPr>
        <p:spPr>
          <a:xfrm rot="5400000">
            <a:off x="533160" y="3711600"/>
            <a:ext cx="428040" cy="2138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33" name="CustomShape 17"/>
          <p:cNvSpPr/>
          <p:nvPr/>
        </p:nvSpPr>
        <p:spPr>
          <a:xfrm rot="5400000">
            <a:off x="748440" y="3502080"/>
            <a:ext cx="422280" cy="2106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234" name="CustomShape 18"/>
          <p:cNvSpPr/>
          <p:nvPr/>
        </p:nvSpPr>
        <p:spPr>
          <a:xfrm rot="5400000">
            <a:off x="747000" y="3075120"/>
            <a:ext cx="428040" cy="2134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235" name="CustomShape 19"/>
          <p:cNvSpPr/>
          <p:nvPr/>
        </p:nvSpPr>
        <p:spPr>
          <a:xfrm rot="5400000">
            <a:off x="-178200" y="2693160"/>
            <a:ext cx="646200" cy="3229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36" name="CustomShape 20"/>
          <p:cNvSpPr/>
          <p:nvPr/>
        </p:nvSpPr>
        <p:spPr>
          <a:xfrm rot="5400000">
            <a:off x="-332640" y="608040"/>
            <a:ext cx="1264320" cy="63216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237" name="CustomShape 21"/>
          <p:cNvSpPr/>
          <p:nvPr/>
        </p:nvSpPr>
        <p:spPr>
          <a:xfrm rot="5400000">
            <a:off x="87840" y="1564200"/>
            <a:ext cx="399960" cy="199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38" name="CustomShape 22"/>
          <p:cNvSpPr/>
          <p:nvPr/>
        </p:nvSpPr>
        <p:spPr>
          <a:xfrm rot="5400000">
            <a:off x="87840" y="2270160"/>
            <a:ext cx="399600" cy="199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39" name="CustomShape 23"/>
          <p:cNvSpPr/>
          <p:nvPr/>
        </p:nvSpPr>
        <p:spPr>
          <a:xfrm rot="5400000">
            <a:off x="-68760" y="3196800"/>
            <a:ext cx="661680" cy="3301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40" name="CustomShape 24"/>
          <p:cNvSpPr/>
          <p:nvPr/>
        </p:nvSpPr>
        <p:spPr>
          <a:xfrm rot="5400000">
            <a:off x="886680" y="1548360"/>
            <a:ext cx="248400" cy="1238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241" name="CustomShape 25"/>
          <p:cNvSpPr/>
          <p:nvPr/>
        </p:nvSpPr>
        <p:spPr>
          <a:xfrm rot="5400000">
            <a:off x="-500760" y="1265760"/>
            <a:ext cx="1777320" cy="88704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242" name="CustomShape 26"/>
          <p:cNvSpPr/>
          <p:nvPr/>
        </p:nvSpPr>
        <p:spPr>
          <a:xfrm rot="5400000">
            <a:off x="-298080" y="2540160"/>
            <a:ext cx="966960" cy="4824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243" name="CustomShape 27"/>
          <p:cNvSpPr/>
          <p:nvPr/>
        </p:nvSpPr>
        <p:spPr>
          <a:xfrm rot="5400000">
            <a:off x="232920" y="3304800"/>
            <a:ext cx="755280" cy="37692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244" name="CustomShape 28"/>
          <p:cNvSpPr/>
          <p:nvPr/>
        </p:nvSpPr>
        <p:spPr>
          <a:xfrm rot="5400000">
            <a:off x="866520" y="2642400"/>
            <a:ext cx="377280" cy="1882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245" name="CustomShape 29"/>
          <p:cNvSpPr/>
          <p:nvPr/>
        </p:nvSpPr>
        <p:spPr>
          <a:xfrm rot="5400000">
            <a:off x="1283760" y="2161080"/>
            <a:ext cx="209160" cy="10440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246" name="CustomShape 30"/>
          <p:cNvSpPr/>
          <p:nvPr/>
        </p:nvSpPr>
        <p:spPr>
          <a:xfrm rot="5400000">
            <a:off x="1149840" y="2481480"/>
            <a:ext cx="248400" cy="1242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47" name="CustomShape 31"/>
          <p:cNvSpPr/>
          <p:nvPr/>
        </p:nvSpPr>
        <p:spPr>
          <a:xfrm rot="5400000">
            <a:off x="1021320" y="3655440"/>
            <a:ext cx="179640" cy="896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48" name="CustomShape 32"/>
          <p:cNvSpPr/>
          <p:nvPr/>
        </p:nvSpPr>
        <p:spPr>
          <a:xfrm rot="5400000">
            <a:off x="788400" y="4012560"/>
            <a:ext cx="296640" cy="1479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249" name="CustomShape 33"/>
          <p:cNvSpPr/>
          <p:nvPr/>
        </p:nvSpPr>
        <p:spPr>
          <a:xfrm rot="5400000">
            <a:off x="-342000" y="2288880"/>
            <a:ext cx="1301400" cy="650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50" name="CustomShape 34"/>
          <p:cNvSpPr/>
          <p:nvPr/>
        </p:nvSpPr>
        <p:spPr>
          <a:xfrm rot="5400000">
            <a:off x="119880" y="3647880"/>
            <a:ext cx="613800" cy="30708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251" name="CustomShape 35"/>
          <p:cNvSpPr/>
          <p:nvPr/>
        </p:nvSpPr>
        <p:spPr>
          <a:xfrm rot="5400000">
            <a:off x="105120" y="1379520"/>
            <a:ext cx="613800" cy="306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252" name="CustomShape 36"/>
          <p:cNvSpPr/>
          <p:nvPr/>
        </p:nvSpPr>
        <p:spPr>
          <a:xfrm rot="5400000">
            <a:off x="802080" y="2044080"/>
            <a:ext cx="365040" cy="182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53" name="CustomShape 37"/>
          <p:cNvSpPr/>
          <p:nvPr/>
        </p:nvSpPr>
        <p:spPr>
          <a:xfrm rot="5400000">
            <a:off x="831240" y="900360"/>
            <a:ext cx="180000" cy="89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254" name="CustomShape 38"/>
          <p:cNvSpPr/>
          <p:nvPr/>
        </p:nvSpPr>
        <p:spPr>
          <a:xfrm rot="5400000">
            <a:off x="1465200" y="3494160"/>
            <a:ext cx="154440" cy="770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255" name="CustomShape 39"/>
          <p:cNvSpPr/>
          <p:nvPr/>
        </p:nvSpPr>
        <p:spPr>
          <a:xfrm rot="5400000">
            <a:off x="7389360" y="2034360"/>
            <a:ext cx="2340360" cy="117072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256" name="CustomShape 40"/>
          <p:cNvSpPr/>
          <p:nvPr/>
        </p:nvSpPr>
        <p:spPr>
          <a:xfrm rot="5400000">
            <a:off x="8137440" y="825840"/>
            <a:ext cx="1342800" cy="67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57" name="CustomShape 41"/>
          <p:cNvSpPr/>
          <p:nvPr/>
        </p:nvSpPr>
        <p:spPr>
          <a:xfrm rot="5400000">
            <a:off x="7900200" y="1290240"/>
            <a:ext cx="803880" cy="402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58" name="CustomShape 42"/>
          <p:cNvSpPr/>
          <p:nvPr/>
        </p:nvSpPr>
        <p:spPr>
          <a:xfrm rot="5400000">
            <a:off x="7526520" y="112680"/>
            <a:ext cx="1302480" cy="6505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259" name="CustomShape 43"/>
          <p:cNvSpPr/>
          <p:nvPr/>
        </p:nvSpPr>
        <p:spPr>
          <a:xfrm rot="5400000">
            <a:off x="7691040" y="1628280"/>
            <a:ext cx="546840" cy="273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260" name="CustomShape 44"/>
          <p:cNvSpPr/>
          <p:nvPr/>
        </p:nvSpPr>
        <p:spPr>
          <a:xfrm rot="5400000">
            <a:off x="7691040" y="2156400"/>
            <a:ext cx="546840" cy="2736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261" name="CustomShape 45"/>
          <p:cNvSpPr/>
          <p:nvPr/>
        </p:nvSpPr>
        <p:spPr>
          <a:xfrm rot="5400000">
            <a:off x="7900200" y="2091960"/>
            <a:ext cx="803880" cy="4024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262" name="CustomShape 46"/>
          <p:cNvSpPr/>
          <p:nvPr/>
        </p:nvSpPr>
        <p:spPr>
          <a:xfrm rot="5400000">
            <a:off x="7683120" y="2966040"/>
            <a:ext cx="1094040" cy="546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63" name="CustomShape 47"/>
          <p:cNvSpPr/>
          <p:nvPr/>
        </p:nvSpPr>
        <p:spPr>
          <a:xfrm rot="5400000">
            <a:off x="8039160" y="3958200"/>
            <a:ext cx="619200" cy="30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64" name="CustomShape 48"/>
          <p:cNvSpPr/>
          <p:nvPr/>
        </p:nvSpPr>
        <p:spPr>
          <a:xfrm rot="5400000">
            <a:off x="8137440" y="4145040"/>
            <a:ext cx="1342800" cy="6717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265" name="CustomShape 49"/>
          <p:cNvSpPr/>
          <p:nvPr/>
        </p:nvSpPr>
        <p:spPr>
          <a:xfrm rot="5400000">
            <a:off x="8039160" y="4618800"/>
            <a:ext cx="619200" cy="30960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266" name="CustomShape 50"/>
          <p:cNvSpPr/>
          <p:nvPr/>
        </p:nvSpPr>
        <p:spPr>
          <a:xfrm rot="5400000">
            <a:off x="7729920" y="4308840"/>
            <a:ext cx="619200" cy="30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67" name="CustomShape 51"/>
          <p:cNvSpPr/>
          <p:nvPr/>
        </p:nvSpPr>
        <p:spPr>
          <a:xfrm rot="5400000">
            <a:off x="7426800" y="4005360"/>
            <a:ext cx="610920" cy="3052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268" name="CustomShape 52"/>
          <p:cNvSpPr/>
          <p:nvPr/>
        </p:nvSpPr>
        <p:spPr>
          <a:xfrm rot="5400000">
            <a:off x="7420680" y="3387960"/>
            <a:ext cx="619200" cy="3096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269" name="CustomShape 53"/>
          <p:cNvSpPr/>
          <p:nvPr/>
        </p:nvSpPr>
        <p:spPr>
          <a:xfrm rot="5400000">
            <a:off x="8443800" y="2835360"/>
            <a:ext cx="934560" cy="468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70" name="CustomShape 54"/>
          <p:cNvSpPr/>
          <p:nvPr/>
        </p:nvSpPr>
        <p:spPr>
          <a:xfrm rot="5400000">
            <a:off x="7772760" y="-179640"/>
            <a:ext cx="1828800" cy="91476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271" name="CustomShape 55"/>
          <p:cNvSpPr/>
          <p:nvPr/>
        </p:nvSpPr>
        <p:spPr>
          <a:xfrm rot="5400000">
            <a:off x="8414640" y="1202760"/>
            <a:ext cx="578160" cy="289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72" name="CustomShape 56"/>
          <p:cNvSpPr/>
          <p:nvPr/>
        </p:nvSpPr>
        <p:spPr>
          <a:xfrm rot="5400000">
            <a:off x="8414640" y="2223360"/>
            <a:ext cx="578160" cy="289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73" name="CustomShape 57"/>
          <p:cNvSpPr/>
          <p:nvPr/>
        </p:nvSpPr>
        <p:spPr>
          <a:xfrm rot="5400000">
            <a:off x="8263080" y="3564360"/>
            <a:ext cx="956880" cy="478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74" name="CustomShape 58"/>
          <p:cNvSpPr/>
          <p:nvPr/>
        </p:nvSpPr>
        <p:spPr>
          <a:xfrm rot="5400000">
            <a:off x="7478280" y="1179360"/>
            <a:ext cx="359640" cy="1800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275" name="CustomShape 59"/>
          <p:cNvSpPr/>
          <p:nvPr/>
        </p:nvSpPr>
        <p:spPr>
          <a:xfrm rot="5400000">
            <a:off x="7274160" y="770760"/>
            <a:ext cx="2571120" cy="128376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276" name="CustomShape 60"/>
          <p:cNvSpPr/>
          <p:nvPr/>
        </p:nvSpPr>
        <p:spPr>
          <a:xfrm rot="5400000">
            <a:off x="8152920" y="2613960"/>
            <a:ext cx="1398600" cy="6984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277" name="CustomShape 61"/>
          <p:cNvSpPr/>
          <p:nvPr/>
        </p:nvSpPr>
        <p:spPr>
          <a:xfrm rot="5400000">
            <a:off x="7690680" y="3720240"/>
            <a:ext cx="1092600" cy="5457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278" name="CustomShape 62"/>
          <p:cNvSpPr/>
          <p:nvPr/>
        </p:nvSpPr>
        <p:spPr>
          <a:xfrm rot="5400000">
            <a:off x="7320960" y="2761920"/>
            <a:ext cx="546120" cy="2732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279" name="CustomShape 63"/>
          <p:cNvSpPr/>
          <p:nvPr/>
        </p:nvSpPr>
        <p:spPr>
          <a:xfrm rot="5400000">
            <a:off x="6960600" y="2066040"/>
            <a:ext cx="302400" cy="1515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280" name="CustomShape 64"/>
          <p:cNvSpPr/>
          <p:nvPr/>
        </p:nvSpPr>
        <p:spPr>
          <a:xfrm rot="5400000">
            <a:off x="7097400" y="2529720"/>
            <a:ext cx="359640" cy="180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81" name="CustomShape 65"/>
          <p:cNvSpPr/>
          <p:nvPr/>
        </p:nvSpPr>
        <p:spPr>
          <a:xfrm rot="5400000">
            <a:off x="7383240" y="4227120"/>
            <a:ext cx="259920" cy="1303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82" name="CustomShape 66"/>
          <p:cNvSpPr/>
          <p:nvPr/>
        </p:nvSpPr>
        <p:spPr>
          <a:xfrm rot="5400000">
            <a:off x="7550640" y="4744080"/>
            <a:ext cx="428760" cy="2145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283" name="CustomShape 67"/>
          <p:cNvSpPr/>
          <p:nvPr/>
        </p:nvSpPr>
        <p:spPr>
          <a:xfrm rot="5400000">
            <a:off x="7732440" y="2250360"/>
            <a:ext cx="1882440" cy="94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84" name="CustomShape 68"/>
          <p:cNvSpPr/>
          <p:nvPr/>
        </p:nvSpPr>
        <p:spPr>
          <a:xfrm rot="5400000">
            <a:off x="8058600" y="4216680"/>
            <a:ext cx="888120" cy="4446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285" name="CustomShape 69"/>
          <p:cNvSpPr/>
          <p:nvPr/>
        </p:nvSpPr>
        <p:spPr>
          <a:xfrm rot="5400000">
            <a:off x="8080200" y="935640"/>
            <a:ext cx="888120" cy="444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286" name="CustomShape 70"/>
          <p:cNvSpPr/>
          <p:nvPr/>
        </p:nvSpPr>
        <p:spPr>
          <a:xfrm rot="5400000">
            <a:off x="7432200" y="1896840"/>
            <a:ext cx="527760" cy="26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87" name="CustomShape 71"/>
          <p:cNvSpPr/>
          <p:nvPr/>
        </p:nvSpPr>
        <p:spPr>
          <a:xfrm rot="5400000">
            <a:off x="7657920" y="242640"/>
            <a:ext cx="259920" cy="130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288" name="CustomShape 72"/>
          <p:cNvSpPr/>
          <p:nvPr/>
        </p:nvSpPr>
        <p:spPr>
          <a:xfrm rot="5400000">
            <a:off x="6777360" y="3994200"/>
            <a:ext cx="223200" cy="111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388" dur="indefinite" restart="never" nodeType="tmRoot">
          <p:childTnLst>
            <p:seq>
              <p:cTn id="389" nodeType="mainSeq">
                <p:childTnLst>
                  <p:par>
                    <p:cTn id="390" fill="freeze">
                      <p:stCondLst>
                        <p:cond delay="0"/>
                      </p:stCondLst>
                      <p:childTnLst>
                        <p:par>
                          <p:cTn id="391" fill="freeze">
                            <p:stCondLst>
                              <p:cond delay="0"/>
                            </p:stCondLst>
                            <p:childTnLst>
                              <p:par>
                                <p:cTn id="392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94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9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96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7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99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0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01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2" fill="freeze">
                            <p:stCondLst>
                              <p:cond delay="1000"/>
                            </p:stCondLst>
                            <p:childTnLst>
                              <p:par>
                                <p:cTn id="403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05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406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" fill="freeze">
                            <p:stCondLst>
                              <p:cond delay="1500"/>
                            </p:stCondLst>
                            <p:childTnLst>
                              <p:par>
                                <p:cTn id="408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10" dur="5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411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freeze">
                            <p:stCondLst>
                              <p:cond delay="2000"/>
                            </p:stCondLst>
                            <p:childTnLst>
                              <p:par>
                                <p:cTn id="413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15" dur="250" fill="hold"/>
                                        <p:tgtEl>
                                          <p:spTgt spid="22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6" dur="250" fill="hold"/>
                                        <p:tgtEl>
                                          <p:spTgt spid="22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7" dur="250" fill="hold"/>
                                        <p:tgtEl>
                                          <p:spTgt spid="22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8" dur="250" fill="hold"/>
                                        <p:tgtEl>
                                          <p:spTgt spid="22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19" dur="250"/>
                                        <p:tgtEl>
                                          <p:spTgt spid="22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freeze">
                            <p:stCondLst>
                              <p:cond delay="2250"/>
                            </p:stCondLst>
                            <p:childTnLst>
                              <p:par>
                                <p:cTn id="421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8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23" dur="250" fill="hold"/>
                                        <p:tgtEl>
                                          <p:spTgt spid="220">
                                            <p:txEl>
                                              <p:pRg st="8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24" dur="250" fill="hold"/>
                                        <p:tgtEl>
                                          <p:spTgt spid="220">
                                            <p:txEl>
                                              <p:pRg st="8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25" dur="250" fill="hold"/>
                                        <p:tgtEl>
                                          <p:spTgt spid="220">
                                            <p:txEl>
                                              <p:pRg st="8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26" dur="250" fill="hold"/>
                                        <p:tgtEl>
                                          <p:spTgt spid="220">
                                            <p:txEl>
                                              <p:pRg st="8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27" dur="250"/>
                                        <p:tgtEl>
                                          <p:spTgt spid="220">
                                            <p:txEl>
                                              <p:pRg st="8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8" fill="freeze">
                            <p:stCondLst>
                              <p:cond delay="2500"/>
                            </p:stCondLst>
                            <p:childTnLst>
                              <p:par>
                                <p:cTn id="429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14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31" dur="250" fill="hold"/>
                                        <p:tgtEl>
                                          <p:spTgt spid="220">
                                            <p:txEl>
                                              <p:pRg st="14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32" dur="250" fill="hold"/>
                                        <p:tgtEl>
                                          <p:spTgt spid="220">
                                            <p:txEl>
                                              <p:pRg st="14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33" dur="250" fill="hold"/>
                                        <p:tgtEl>
                                          <p:spTgt spid="220">
                                            <p:txEl>
                                              <p:pRg st="14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34" dur="250" fill="hold"/>
                                        <p:tgtEl>
                                          <p:spTgt spid="220">
                                            <p:txEl>
                                              <p:pRg st="14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35" dur="250"/>
                                        <p:tgtEl>
                                          <p:spTgt spid="220">
                                            <p:txEl>
                                              <p:pRg st="14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freeze">
                            <p:stCondLst>
                              <p:cond delay="2750"/>
                            </p:stCondLst>
                            <p:childTnLst>
                              <p:par>
                                <p:cTn id="43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25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39" dur="250" fill="hold"/>
                                        <p:tgtEl>
                                          <p:spTgt spid="220">
                                            <p:txEl>
                                              <p:pRg st="25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0" dur="250" fill="hold"/>
                                        <p:tgtEl>
                                          <p:spTgt spid="220">
                                            <p:txEl>
                                              <p:pRg st="25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1" dur="250" fill="hold"/>
                                        <p:tgtEl>
                                          <p:spTgt spid="220">
                                            <p:txEl>
                                              <p:pRg st="25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2" dur="250" fill="hold"/>
                                        <p:tgtEl>
                                          <p:spTgt spid="220">
                                            <p:txEl>
                                              <p:pRg st="25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43" dur="250"/>
                                        <p:tgtEl>
                                          <p:spTgt spid="220">
                                            <p:txEl>
                                              <p:pRg st="25" end="6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290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291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292" name="CustomShape 4"/>
          <p:cNvSpPr/>
          <p:nvPr/>
        </p:nvSpPr>
        <p:spPr>
          <a:xfrm>
            <a:off x="1645920" y="1005840"/>
            <a:ext cx="5669280" cy="4290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基本数据类型：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1.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关于浮点数：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默认的是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17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位精度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,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也就是小数点后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16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位。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round()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内置方法：可以控制获取较小的精度（四舍五入）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&gt;&gt;&gt; round(2.5)      3.0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&gt;&gt;&gt; Round(2.34445,4)  2.3445        </a:t>
            </a:r>
            <a:endParaRPr/>
          </a:p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decimal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模块：获取高于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17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位精度的值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2.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字符串：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字符串是一种特殊的元组，因此可以执行元组的相关操作。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双引号中的字符串与单引号中的字符串完全相同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三引号，表示多行的字符串，可以在三引号中自由的使用单引号和双引号：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&gt;&gt;&gt; print ''' ejjds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... scdsd'''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中的普通字符串在内部是以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8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位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ASCII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码形成存储的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而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Unicode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字符串则存储为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16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位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Unicode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字符，这样就能够表示更多的字符集了 ，包括世界上大多数语言的特殊字符。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&gt;&gt;&gt; u'hello, world!'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u'hello, world!'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可以看到，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Unicode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字符串使用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u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前缀，就像原始字符串使用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r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一样。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注意：在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python 3.0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中，所有字符串都是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Unicode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字符串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endParaRPr/>
          </a:p>
        </p:txBody>
      </p:sp>
      <p:sp>
        <p:nvSpPr>
          <p:cNvPr id="293" name="CustomShape 5"/>
          <p:cNvSpPr/>
          <p:nvPr/>
        </p:nvSpPr>
        <p:spPr>
          <a:xfrm rot="5400000">
            <a:off x="-584280" y="2070720"/>
            <a:ext cx="2340360" cy="11700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294" name="CustomShape 6"/>
          <p:cNvSpPr/>
          <p:nvPr/>
        </p:nvSpPr>
        <p:spPr>
          <a:xfrm rot="5400000">
            <a:off x="-334800" y="861840"/>
            <a:ext cx="1342800" cy="671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95" name="CustomShape 7"/>
          <p:cNvSpPr/>
          <p:nvPr/>
        </p:nvSpPr>
        <p:spPr>
          <a:xfrm rot="5400000">
            <a:off x="441000" y="1326240"/>
            <a:ext cx="803880" cy="40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296" name="CustomShape 8"/>
          <p:cNvSpPr/>
          <p:nvPr/>
        </p:nvSpPr>
        <p:spPr>
          <a:xfrm rot="5400000">
            <a:off x="316080" y="148680"/>
            <a:ext cx="1302480" cy="6498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297" name="CustomShape 9"/>
          <p:cNvSpPr/>
          <p:nvPr/>
        </p:nvSpPr>
        <p:spPr>
          <a:xfrm rot="5400000">
            <a:off x="907200" y="1664280"/>
            <a:ext cx="546840" cy="2728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298" name="CustomShape 10"/>
          <p:cNvSpPr/>
          <p:nvPr/>
        </p:nvSpPr>
        <p:spPr>
          <a:xfrm rot="5400000">
            <a:off x="907200" y="2192400"/>
            <a:ext cx="546840" cy="272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299" name="CustomShape 11"/>
          <p:cNvSpPr/>
          <p:nvPr/>
        </p:nvSpPr>
        <p:spPr>
          <a:xfrm rot="5400000">
            <a:off x="441000" y="2127960"/>
            <a:ext cx="803880" cy="4017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300" name="CustomShape 12"/>
          <p:cNvSpPr/>
          <p:nvPr/>
        </p:nvSpPr>
        <p:spPr>
          <a:xfrm rot="5400000">
            <a:off x="367920" y="3002040"/>
            <a:ext cx="1094040" cy="545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01" name="CustomShape 13"/>
          <p:cNvSpPr/>
          <p:nvPr/>
        </p:nvSpPr>
        <p:spPr>
          <a:xfrm rot="5400000">
            <a:off x="486720" y="3994200"/>
            <a:ext cx="619200" cy="30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02" name="CustomShape 14"/>
          <p:cNvSpPr/>
          <p:nvPr/>
        </p:nvSpPr>
        <p:spPr>
          <a:xfrm rot="5400000">
            <a:off x="-334800" y="4181400"/>
            <a:ext cx="1342800" cy="671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03" name="CustomShape 15"/>
          <p:cNvSpPr/>
          <p:nvPr/>
        </p:nvSpPr>
        <p:spPr>
          <a:xfrm rot="5400000">
            <a:off x="486720" y="4654800"/>
            <a:ext cx="619200" cy="30888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304" name="CustomShape 16"/>
          <p:cNvSpPr/>
          <p:nvPr/>
        </p:nvSpPr>
        <p:spPr>
          <a:xfrm rot="5400000">
            <a:off x="796320" y="4345200"/>
            <a:ext cx="619200" cy="30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05" name="CustomShape 17"/>
          <p:cNvSpPr/>
          <p:nvPr/>
        </p:nvSpPr>
        <p:spPr>
          <a:xfrm rot="5400000">
            <a:off x="1107360" y="4041360"/>
            <a:ext cx="610920" cy="3045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306" name="CustomShape 18"/>
          <p:cNvSpPr/>
          <p:nvPr/>
        </p:nvSpPr>
        <p:spPr>
          <a:xfrm rot="5400000">
            <a:off x="1105560" y="3423960"/>
            <a:ext cx="619200" cy="3088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307" name="CustomShape 19"/>
          <p:cNvSpPr/>
          <p:nvPr/>
        </p:nvSpPr>
        <p:spPr>
          <a:xfrm rot="5400000">
            <a:off x="-232920" y="2871360"/>
            <a:ext cx="934560" cy="467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08" name="CustomShape 20"/>
          <p:cNvSpPr/>
          <p:nvPr/>
        </p:nvSpPr>
        <p:spPr>
          <a:xfrm rot="5400000">
            <a:off x="-456120" y="-143640"/>
            <a:ext cx="1828800" cy="9140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309" name="CustomShape 21"/>
          <p:cNvSpPr/>
          <p:nvPr/>
        </p:nvSpPr>
        <p:spPr>
          <a:xfrm rot="5400000">
            <a:off x="152280" y="1238760"/>
            <a:ext cx="578160" cy="288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10" name="CustomShape 22"/>
          <p:cNvSpPr/>
          <p:nvPr/>
        </p:nvSpPr>
        <p:spPr>
          <a:xfrm rot="5400000">
            <a:off x="152280" y="2259720"/>
            <a:ext cx="578160" cy="288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11" name="CustomShape 23"/>
          <p:cNvSpPr/>
          <p:nvPr/>
        </p:nvSpPr>
        <p:spPr>
          <a:xfrm rot="5400000">
            <a:off x="-74520" y="3600360"/>
            <a:ext cx="956880" cy="47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12" name="CustomShape 24"/>
          <p:cNvSpPr/>
          <p:nvPr/>
        </p:nvSpPr>
        <p:spPr>
          <a:xfrm rot="5400000">
            <a:off x="1307160" y="1215360"/>
            <a:ext cx="359640" cy="179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313" name="CustomShape 25"/>
          <p:cNvSpPr/>
          <p:nvPr/>
        </p:nvSpPr>
        <p:spPr>
          <a:xfrm rot="5400000">
            <a:off x="-699840" y="806760"/>
            <a:ext cx="2571120" cy="128304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314" name="CustomShape 26"/>
          <p:cNvSpPr/>
          <p:nvPr/>
        </p:nvSpPr>
        <p:spPr>
          <a:xfrm rot="5400000">
            <a:off x="-406080" y="2649960"/>
            <a:ext cx="1398600" cy="6976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315" name="CustomShape 27"/>
          <p:cNvSpPr/>
          <p:nvPr/>
        </p:nvSpPr>
        <p:spPr>
          <a:xfrm rot="5400000">
            <a:off x="361800" y="3756240"/>
            <a:ext cx="1092600" cy="5450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316" name="CustomShape 28"/>
          <p:cNvSpPr/>
          <p:nvPr/>
        </p:nvSpPr>
        <p:spPr>
          <a:xfrm rot="5400000">
            <a:off x="1278360" y="2798280"/>
            <a:ext cx="546120" cy="27252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317" name="CustomShape 29"/>
          <p:cNvSpPr/>
          <p:nvPr/>
        </p:nvSpPr>
        <p:spPr>
          <a:xfrm rot="5400000">
            <a:off x="1882080" y="2102040"/>
            <a:ext cx="302400" cy="150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318" name="CustomShape 30"/>
          <p:cNvSpPr/>
          <p:nvPr/>
        </p:nvSpPr>
        <p:spPr>
          <a:xfrm rot="5400000">
            <a:off x="1688040" y="2565720"/>
            <a:ext cx="359640" cy="179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19" name="CustomShape 31"/>
          <p:cNvSpPr/>
          <p:nvPr/>
        </p:nvSpPr>
        <p:spPr>
          <a:xfrm rot="5400000">
            <a:off x="1502280" y="4263480"/>
            <a:ext cx="259920" cy="12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20" name="CustomShape 32"/>
          <p:cNvSpPr/>
          <p:nvPr/>
        </p:nvSpPr>
        <p:spPr>
          <a:xfrm rot="5400000">
            <a:off x="1165680" y="4780080"/>
            <a:ext cx="428760" cy="2138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21" name="CustomShape 33"/>
          <p:cNvSpPr/>
          <p:nvPr/>
        </p:nvSpPr>
        <p:spPr>
          <a:xfrm rot="5400000">
            <a:off x="-469440" y="2286360"/>
            <a:ext cx="1882440" cy="941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22" name="CustomShape 34"/>
          <p:cNvSpPr/>
          <p:nvPr/>
        </p:nvSpPr>
        <p:spPr>
          <a:xfrm rot="5400000">
            <a:off x="198360" y="4252680"/>
            <a:ext cx="888120" cy="44388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323" name="CustomShape 35"/>
          <p:cNvSpPr/>
          <p:nvPr/>
        </p:nvSpPr>
        <p:spPr>
          <a:xfrm rot="5400000">
            <a:off x="176760" y="971640"/>
            <a:ext cx="888120" cy="4438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24" name="CustomShape 36"/>
          <p:cNvSpPr/>
          <p:nvPr/>
        </p:nvSpPr>
        <p:spPr>
          <a:xfrm rot="5400000">
            <a:off x="1185120" y="1932840"/>
            <a:ext cx="527760" cy="263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25" name="CustomShape 37"/>
          <p:cNvSpPr/>
          <p:nvPr/>
        </p:nvSpPr>
        <p:spPr>
          <a:xfrm rot="5400000">
            <a:off x="1227600" y="278640"/>
            <a:ext cx="259920" cy="129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26" name="CustomShape 38"/>
          <p:cNvSpPr/>
          <p:nvPr/>
        </p:nvSpPr>
        <p:spPr>
          <a:xfrm rot="5400000">
            <a:off x="2144520" y="4030200"/>
            <a:ext cx="223200" cy="1112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327" name="CustomShape 39"/>
          <p:cNvSpPr/>
          <p:nvPr/>
        </p:nvSpPr>
        <p:spPr>
          <a:xfrm rot="5400000">
            <a:off x="7389360" y="2034360"/>
            <a:ext cx="2340360" cy="117072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328" name="CustomShape 40"/>
          <p:cNvSpPr/>
          <p:nvPr/>
        </p:nvSpPr>
        <p:spPr>
          <a:xfrm rot="5400000">
            <a:off x="8137440" y="825840"/>
            <a:ext cx="1342800" cy="67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29" name="CustomShape 41"/>
          <p:cNvSpPr/>
          <p:nvPr/>
        </p:nvSpPr>
        <p:spPr>
          <a:xfrm rot="5400000">
            <a:off x="7900200" y="1290240"/>
            <a:ext cx="803880" cy="402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30" name="CustomShape 42"/>
          <p:cNvSpPr/>
          <p:nvPr/>
        </p:nvSpPr>
        <p:spPr>
          <a:xfrm rot="5400000">
            <a:off x="7526520" y="112680"/>
            <a:ext cx="1302480" cy="6505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331" name="CustomShape 43"/>
          <p:cNvSpPr/>
          <p:nvPr/>
        </p:nvSpPr>
        <p:spPr>
          <a:xfrm rot="5400000">
            <a:off x="7691040" y="1628280"/>
            <a:ext cx="546840" cy="273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32" name="CustomShape 44"/>
          <p:cNvSpPr/>
          <p:nvPr/>
        </p:nvSpPr>
        <p:spPr>
          <a:xfrm rot="5400000">
            <a:off x="7691040" y="2156400"/>
            <a:ext cx="546840" cy="2736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333" name="CustomShape 45"/>
          <p:cNvSpPr/>
          <p:nvPr/>
        </p:nvSpPr>
        <p:spPr>
          <a:xfrm rot="5400000">
            <a:off x="7900200" y="2091960"/>
            <a:ext cx="803880" cy="4024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334" name="CustomShape 46"/>
          <p:cNvSpPr/>
          <p:nvPr/>
        </p:nvSpPr>
        <p:spPr>
          <a:xfrm rot="5400000">
            <a:off x="7683120" y="2966040"/>
            <a:ext cx="1094040" cy="546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35" name="CustomShape 47"/>
          <p:cNvSpPr/>
          <p:nvPr/>
        </p:nvSpPr>
        <p:spPr>
          <a:xfrm rot="5400000">
            <a:off x="8039160" y="3958200"/>
            <a:ext cx="619200" cy="30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36" name="CustomShape 48"/>
          <p:cNvSpPr/>
          <p:nvPr/>
        </p:nvSpPr>
        <p:spPr>
          <a:xfrm rot="5400000">
            <a:off x="8137440" y="4145040"/>
            <a:ext cx="1342800" cy="6717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37" name="CustomShape 49"/>
          <p:cNvSpPr/>
          <p:nvPr/>
        </p:nvSpPr>
        <p:spPr>
          <a:xfrm rot="5400000">
            <a:off x="8039160" y="4618800"/>
            <a:ext cx="619200" cy="30960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338" name="CustomShape 50"/>
          <p:cNvSpPr/>
          <p:nvPr/>
        </p:nvSpPr>
        <p:spPr>
          <a:xfrm rot="5400000">
            <a:off x="7729920" y="4308840"/>
            <a:ext cx="619200" cy="30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39" name="CustomShape 51"/>
          <p:cNvSpPr/>
          <p:nvPr/>
        </p:nvSpPr>
        <p:spPr>
          <a:xfrm rot="5400000">
            <a:off x="7426800" y="4005360"/>
            <a:ext cx="610920" cy="3052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340" name="CustomShape 52"/>
          <p:cNvSpPr/>
          <p:nvPr/>
        </p:nvSpPr>
        <p:spPr>
          <a:xfrm rot="5400000">
            <a:off x="7420680" y="3387960"/>
            <a:ext cx="619200" cy="3096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341" name="CustomShape 53"/>
          <p:cNvSpPr/>
          <p:nvPr/>
        </p:nvSpPr>
        <p:spPr>
          <a:xfrm rot="5400000">
            <a:off x="8443800" y="2835360"/>
            <a:ext cx="934560" cy="468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42" name="CustomShape 54"/>
          <p:cNvSpPr/>
          <p:nvPr/>
        </p:nvSpPr>
        <p:spPr>
          <a:xfrm rot="5400000">
            <a:off x="7772760" y="-179640"/>
            <a:ext cx="1828800" cy="91476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343" name="CustomShape 55"/>
          <p:cNvSpPr/>
          <p:nvPr/>
        </p:nvSpPr>
        <p:spPr>
          <a:xfrm rot="5400000">
            <a:off x="8414640" y="1202760"/>
            <a:ext cx="578160" cy="289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44" name="CustomShape 56"/>
          <p:cNvSpPr/>
          <p:nvPr/>
        </p:nvSpPr>
        <p:spPr>
          <a:xfrm rot="5400000">
            <a:off x="8414640" y="2223360"/>
            <a:ext cx="578160" cy="289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45" name="CustomShape 57"/>
          <p:cNvSpPr/>
          <p:nvPr/>
        </p:nvSpPr>
        <p:spPr>
          <a:xfrm rot="5400000">
            <a:off x="8263080" y="3564360"/>
            <a:ext cx="956880" cy="478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46" name="CustomShape 58"/>
          <p:cNvSpPr/>
          <p:nvPr/>
        </p:nvSpPr>
        <p:spPr>
          <a:xfrm rot="5400000">
            <a:off x="7478280" y="1179360"/>
            <a:ext cx="359640" cy="1800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347" name="CustomShape 59"/>
          <p:cNvSpPr/>
          <p:nvPr/>
        </p:nvSpPr>
        <p:spPr>
          <a:xfrm rot="5400000">
            <a:off x="7274160" y="770760"/>
            <a:ext cx="2571120" cy="128376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348" name="CustomShape 60"/>
          <p:cNvSpPr/>
          <p:nvPr/>
        </p:nvSpPr>
        <p:spPr>
          <a:xfrm rot="5400000">
            <a:off x="8152920" y="2613960"/>
            <a:ext cx="1398600" cy="6984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349" name="CustomShape 61"/>
          <p:cNvSpPr/>
          <p:nvPr/>
        </p:nvSpPr>
        <p:spPr>
          <a:xfrm rot="5400000">
            <a:off x="7690680" y="3720240"/>
            <a:ext cx="1092600" cy="5457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350" name="CustomShape 62"/>
          <p:cNvSpPr/>
          <p:nvPr/>
        </p:nvSpPr>
        <p:spPr>
          <a:xfrm rot="5400000">
            <a:off x="7320960" y="2761920"/>
            <a:ext cx="546120" cy="2732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351" name="CustomShape 63"/>
          <p:cNvSpPr/>
          <p:nvPr/>
        </p:nvSpPr>
        <p:spPr>
          <a:xfrm rot="5400000">
            <a:off x="6960600" y="2066040"/>
            <a:ext cx="302400" cy="1515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352" name="CustomShape 64"/>
          <p:cNvSpPr/>
          <p:nvPr/>
        </p:nvSpPr>
        <p:spPr>
          <a:xfrm rot="5400000">
            <a:off x="7097400" y="2529720"/>
            <a:ext cx="359640" cy="180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53" name="CustomShape 65"/>
          <p:cNvSpPr/>
          <p:nvPr/>
        </p:nvSpPr>
        <p:spPr>
          <a:xfrm rot="5400000">
            <a:off x="7383240" y="4227120"/>
            <a:ext cx="259920" cy="1303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54" name="CustomShape 66"/>
          <p:cNvSpPr/>
          <p:nvPr/>
        </p:nvSpPr>
        <p:spPr>
          <a:xfrm rot="5400000">
            <a:off x="7550640" y="4744080"/>
            <a:ext cx="428760" cy="2145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55" name="CustomShape 67"/>
          <p:cNvSpPr/>
          <p:nvPr/>
        </p:nvSpPr>
        <p:spPr>
          <a:xfrm rot="5400000">
            <a:off x="7732440" y="2250360"/>
            <a:ext cx="1882440" cy="94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56" name="CustomShape 68"/>
          <p:cNvSpPr/>
          <p:nvPr/>
        </p:nvSpPr>
        <p:spPr>
          <a:xfrm rot="5400000">
            <a:off x="8058600" y="4216680"/>
            <a:ext cx="888120" cy="4446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357" name="CustomShape 69"/>
          <p:cNvSpPr/>
          <p:nvPr/>
        </p:nvSpPr>
        <p:spPr>
          <a:xfrm rot="5400000">
            <a:off x="8080200" y="935640"/>
            <a:ext cx="888120" cy="444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58" name="CustomShape 70"/>
          <p:cNvSpPr/>
          <p:nvPr/>
        </p:nvSpPr>
        <p:spPr>
          <a:xfrm rot="5400000">
            <a:off x="7432200" y="1896840"/>
            <a:ext cx="527760" cy="26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59" name="CustomShape 71"/>
          <p:cNvSpPr/>
          <p:nvPr/>
        </p:nvSpPr>
        <p:spPr>
          <a:xfrm rot="5400000">
            <a:off x="7657920" y="242640"/>
            <a:ext cx="259920" cy="130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60" name="CustomShape 72"/>
          <p:cNvSpPr/>
          <p:nvPr/>
        </p:nvSpPr>
        <p:spPr>
          <a:xfrm rot="5400000">
            <a:off x="6777360" y="3994200"/>
            <a:ext cx="223200" cy="111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444" dur="indefinite" restart="never" nodeType="tmRoot">
          <p:childTnLst>
            <p:seq>
              <p:cTn id="445" nodeType="mainSeq">
                <p:childTnLst>
                  <p:par>
                    <p:cTn id="446" fill="freeze">
                      <p:stCondLst>
                        <p:cond delay="0"/>
                      </p:stCondLst>
                      <p:childTnLst>
                        <p:par>
                          <p:cTn id="447" fill="freeze">
                            <p:stCondLst>
                              <p:cond delay="0"/>
                            </p:stCondLst>
                            <p:childTnLst>
                              <p:par>
                                <p:cTn id="448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50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51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52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3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55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56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57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8" fill="freeze">
                            <p:stCondLst>
                              <p:cond delay="1000"/>
                            </p:stCondLst>
                            <p:childTnLst>
                              <p:par>
                                <p:cTn id="459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61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462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3" fill="freeze">
                            <p:stCondLst>
                              <p:cond delay="1500"/>
                            </p:stCondLst>
                            <p:childTnLst>
                              <p:par>
                                <p:cTn id="464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66" dur="500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467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freeze">
                            <p:stCondLst>
                              <p:cond delay="2000"/>
                            </p:stCondLst>
                            <p:childTnLst>
                              <p:par>
                                <p:cTn id="469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71" dur="250" fill="hold"/>
                                        <p:tgtEl>
                                          <p:spTgt spid="29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72" dur="250" fill="hold"/>
                                        <p:tgtEl>
                                          <p:spTgt spid="29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73" dur="250" fill="hold"/>
                                        <p:tgtEl>
                                          <p:spTgt spid="29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74" dur="250" fill="hold"/>
                                        <p:tgtEl>
                                          <p:spTgt spid="29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75" dur="250"/>
                                        <p:tgtEl>
                                          <p:spTgt spid="29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freeze">
                            <p:stCondLst>
                              <p:cond delay="2250"/>
                            </p:stCondLst>
                            <p:childTnLst>
                              <p:par>
                                <p:cTn id="47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8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79" dur="250" fill="hold"/>
                                        <p:tgtEl>
                                          <p:spTgt spid="292">
                                            <p:txEl>
                                              <p:pRg st="8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0" dur="250" fill="hold"/>
                                        <p:tgtEl>
                                          <p:spTgt spid="292">
                                            <p:txEl>
                                              <p:pRg st="8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1" dur="250" fill="hold"/>
                                        <p:tgtEl>
                                          <p:spTgt spid="292">
                                            <p:txEl>
                                              <p:pRg st="8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2" dur="250" fill="hold"/>
                                        <p:tgtEl>
                                          <p:spTgt spid="292">
                                            <p:txEl>
                                              <p:pRg st="8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83" dur="250"/>
                                        <p:tgtEl>
                                          <p:spTgt spid="292">
                                            <p:txEl>
                                              <p:pRg st="8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freeze">
                            <p:stCondLst>
                              <p:cond delay="2500"/>
                            </p:stCondLst>
                            <p:childTnLst>
                              <p:par>
                                <p:cTn id="485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4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87" dur="250" fill="hold"/>
                                        <p:tgtEl>
                                          <p:spTgt spid="292">
                                            <p:txEl>
                                              <p:pRg st="24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8" dur="250" fill="hold"/>
                                        <p:tgtEl>
                                          <p:spTgt spid="292">
                                            <p:txEl>
                                              <p:pRg st="24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9" dur="250" fill="hold"/>
                                        <p:tgtEl>
                                          <p:spTgt spid="292">
                                            <p:txEl>
                                              <p:pRg st="24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90" dur="250" fill="hold"/>
                                        <p:tgtEl>
                                          <p:spTgt spid="292">
                                            <p:txEl>
                                              <p:pRg st="24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91" dur="250"/>
                                        <p:tgtEl>
                                          <p:spTgt spid="292">
                                            <p:txEl>
                                              <p:pRg st="24" end="5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362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363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364" name="CustomShape 4"/>
          <p:cNvSpPr/>
          <p:nvPr/>
        </p:nvSpPr>
        <p:spPr>
          <a:xfrm>
            <a:off x="1645920" y="1005840"/>
            <a:ext cx="5669280" cy="4700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基本数据类型：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2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.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字符串：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如果一行之中最后一个字符是反斜线，普通字符串也可以跨行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&gt;&gt;&gt; print 'dadsa\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... sadsa'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Dadsasadsa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原始字符串（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r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）：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&gt;&gt;&gt; print 'C:\abc'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C:bc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解决办法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1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&gt;&gt;&gt; print 'C:\\abc'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C:\abc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但是路径太长的时候不适合使用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解决办法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2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&gt;&gt;&gt; print r'C:\Program Files\fnord\foo\bar\baz\frozz'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C:\Program Files\fnord\foo\bar\baz\frozz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相关内置函数：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https://www.cnblogs.com/sy270321/p/5682300.html      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endParaRPr/>
          </a:p>
        </p:txBody>
      </p:sp>
      <p:sp>
        <p:nvSpPr>
          <p:cNvPr id="365" name="CustomShape 5"/>
          <p:cNvSpPr/>
          <p:nvPr/>
        </p:nvSpPr>
        <p:spPr>
          <a:xfrm rot="5400000">
            <a:off x="-569880" y="1997640"/>
            <a:ext cx="2275920" cy="11376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366" name="CustomShape 6"/>
          <p:cNvSpPr/>
          <p:nvPr/>
        </p:nvSpPr>
        <p:spPr>
          <a:xfrm rot="5400000">
            <a:off x="-326880" y="821520"/>
            <a:ext cx="1305720" cy="6523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67" name="CustomShape 7"/>
          <p:cNvSpPr/>
          <p:nvPr/>
        </p:nvSpPr>
        <p:spPr>
          <a:xfrm rot="5400000">
            <a:off x="427320" y="1273320"/>
            <a:ext cx="781920" cy="390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68" name="CustomShape 8"/>
          <p:cNvSpPr/>
          <p:nvPr/>
        </p:nvSpPr>
        <p:spPr>
          <a:xfrm rot="5400000">
            <a:off x="306000" y="128160"/>
            <a:ext cx="1266480" cy="6318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369" name="CustomShape 9"/>
          <p:cNvSpPr/>
          <p:nvPr/>
        </p:nvSpPr>
        <p:spPr>
          <a:xfrm rot="5400000">
            <a:off x="880560" y="1602000"/>
            <a:ext cx="532080" cy="265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70" name="CustomShape 10"/>
          <p:cNvSpPr/>
          <p:nvPr/>
        </p:nvSpPr>
        <p:spPr>
          <a:xfrm rot="5400000">
            <a:off x="880920" y="2115720"/>
            <a:ext cx="531720" cy="2653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371" name="CustomShape 11"/>
          <p:cNvSpPr/>
          <p:nvPr/>
        </p:nvSpPr>
        <p:spPr>
          <a:xfrm rot="5400000">
            <a:off x="427320" y="2053080"/>
            <a:ext cx="781920" cy="3906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372" name="CustomShape 12"/>
          <p:cNvSpPr/>
          <p:nvPr/>
        </p:nvSpPr>
        <p:spPr>
          <a:xfrm rot="5400000">
            <a:off x="356400" y="2903040"/>
            <a:ext cx="1063800" cy="5306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73" name="CustomShape 13"/>
          <p:cNvSpPr/>
          <p:nvPr/>
        </p:nvSpPr>
        <p:spPr>
          <a:xfrm rot="5400000">
            <a:off x="471960" y="3867840"/>
            <a:ext cx="602280" cy="300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74" name="CustomShape 14"/>
          <p:cNvSpPr/>
          <p:nvPr/>
        </p:nvSpPr>
        <p:spPr>
          <a:xfrm rot="5400000">
            <a:off x="-326880" y="4050000"/>
            <a:ext cx="1305720" cy="652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75" name="CustomShape 15"/>
          <p:cNvSpPr/>
          <p:nvPr/>
        </p:nvSpPr>
        <p:spPr>
          <a:xfrm rot="5400000">
            <a:off x="471960" y="4510440"/>
            <a:ext cx="601920" cy="30024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376" name="CustomShape 16"/>
          <p:cNvSpPr/>
          <p:nvPr/>
        </p:nvSpPr>
        <p:spPr>
          <a:xfrm rot="5400000">
            <a:off x="772920" y="4209120"/>
            <a:ext cx="602280" cy="300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77" name="CustomShape 17"/>
          <p:cNvSpPr/>
          <p:nvPr/>
        </p:nvSpPr>
        <p:spPr>
          <a:xfrm rot="5400000">
            <a:off x="1075320" y="3913920"/>
            <a:ext cx="594360" cy="2962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378" name="CustomShape 18"/>
          <p:cNvSpPr/>
          <p:nvPr/>
        </p:nvSpPr>
        <p:spPr>
          <a:xfrm rot="5400000">
            <a:off x="1073520" y="3313080"/>
            <a:ext cx="601920" cy="3006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379" name="CustomShape 19"/>
          <p:cNvSpPr/>
          <p:nvPr/>
        </p:nvSpPr>
        <p:spPr>
          <a:xfrm rot="5400000">
            <a:off x="-227880" y="2775960"/>
            <a:ext cx="908640" cy="4543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80" name="CustomShape 20"/>
          <p:cNvSpPr/>
          <p:nvPr/>
        </p:nvSpPr>
        <p:spPr>
          <a:xfrm rot="5400000">
            <a:off x="-444960" y="-156240"/>
            <a:ext cx="1778400" cy="8888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381" name="CustomShape 21"/>
          <p:cNvSpPr/>
          <p:nvPr/>
        </p:nvSpPr>
        <p:spPr>
          <a:xfrm rot="5400000">
            <a:off x="146520" y="1188360"/>
            <a:ext cx="561960" cy="280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82" name="CustomShape 22"/>
          <p:cNvSpPr/>
          <p:nvPr/>
        </p:nvSpPr>
        <p:spPr>
          <a:xfrm rot="5400000">
            <a:off x="146520" y="2181240"/>
            <a:ext cx="561960" cy="280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83" name="CustomShape 23"/>
          <p:cNvSpPr/>
          <p:nvPr/>
        </p:nvSpPr>
        <p:spPr>
          <a:xfrm rot="5400000">
            <a:off x="-73800" y="3484800"/>
            <a:ext cx="930240" cy="4644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84" name="CustomShape 24"/>
          <p:cNvSpPr/>
          <p:nvPr/>
        </p:nvSpPr>
        <p:spPr>
          <a:xfrm rot="5400000">
            <a:off x="1269720" y="1165680"/>
            <a:ext cx="349920" cy="1742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385" name="CustomShape 25"/>
          <p:cNvSpPr/>
          <p:nvPr/>
        </p:nvSpPr>
        <p:spPr>
          <a:xfrm rot="5400000">
            <a:off x="-681840" y="768240"/>
            <a:ext cx="2500200" cy="124776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386" name="CustomShape 26"/>
          <p:cNvSpPr/>
          <p:nvPr/>
        </p:nvSpPr>
        <p:spPr>
          <a:xfrm rot="5400000">
            <a:off x="-396360" y="2560680"/>
            <a:ext cx="1360080" cy="6786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387" name="CustomShape 27"/>
          <p:cNvSpPr/>
          <p:nvPr/>
        </p:nvSpPr>
        <p:spPr>
          <a:xfrm rot="5400000">
            <a:off x="350280" y="3636360"/>
            <a:ext cx="1062720" cy="5302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388" name="CustomShape 28"/>
          <p:cNvSpPr/>
          <p:nvPr/>
        </p:nvSpPr>
        <p:spPr>
          <a:xfrm rot="5400000">
            <a:off x="1241640" y="2704680"/>
            <a:ext cx="531000" cy="2649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389" name="CustomShape 29"/>
          <p:cNvSpPr/>
          <p:nvPr/>
        </p:nvSpPr>
        <p:spPr>
          <a:xfrm rot="5400000">
            <a:off x="1828800" y="2027520"/>
            <a:ext cx="294120" cy="14688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390" name="CustomShape 30"/>
          <p:cNvSpPr/>
          <p:nvPr/>
        </p:nvSpPr>
        <p:spPr>
          <a:xfrm rot="5400000">
            <a:off x="1640160" y="2478960"/>
            <a:ext cx="349920" cy="174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91" name="CustomShape 31"/>
          <p:cNvSpPr/>
          <p:nvPr/>
        </p:nvSpPr>
        <p:spPr>
          <a:xfrm rot="5400000">
            <a:off x="1459440" y="4129920"/>
            <a:ext cx="252720" cy="126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92" name="CustomShape 32"/>
          <p:cNvSpPr/>
          <p:nvPr/>
        </p:nvSpPr>
        <p:spPr>
          <a:xfrm rot="5400000">
            <a:off x="1132200" y="4632480"/>
            <a:ext cx="417240" cy="207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93" name="CustomShape 33"/>
          <p:cNvSpPr/>
          <p:nvPr/>
        </p:nvSpPr>
        <p:spPr>
          <a:xfrm rot="5400000">
            <a:off x="-458280" y="2207160"/>
            <a:ext cx="1830960" cy="9151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94" name="CustomShape 34"/>
          <p:cNvSpPr/>
          <p:nvPr/>
        </p:nvSpPr>
        <p:spPr>
          <a:xfrm rot="5400000">
            <a:off x="191520" y="4119120"/>
            <a:ext cx="864000" cy="43164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395" name="CustomShape 35"/>
          <p:cNvSpPr/>
          <p:nvPr/>
        </p:nvSpPr>
        <p:spPr>
          <a:xfrm rot="5400000">
            <a:off x="170280" y="928440"/>
            <a:ext cx="863640" cy="431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96" name="CustomShape 36"/>
          <p:cNvSpPr/>
          <p:nvPr/>
        </p:nvSpPr>
        <p:spPr>
          <a:xfrm rot="5400000">
            <a:off x="1151280" y="1863360"/>
            <a:ext cx="513000" cy="2566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397" name="CustomShape 37"/>
          <p:cNvSpPr/>
          <p:nvPr/>
        </p:nvSpPr>
        <p:spPr>
          <a:xfrm rot="5400000">
            <a:off x="1192320" y="254520"/>
            <a:ext cx="252720" cy="1260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398" name="CustomShape 38"/>
          <p:cNvSpPr/>
          <p:nvPr/>
        </p:nvSpPr>
        <p:spPr>
          <a:xfrm rot="5400000">
            <a:off x="2084040" y="3903120"/>
            <a:ext cx="217080" cy="1080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399" name="CustomShape 39"/>
          <p:cNvSpPr/>
          <p:nvPr/>
        </p:nvSpPr>
        <p:spPr>
          <a:xfrm rot="5400000">
            <a:off x="7389360" y="2034360"/>
            <a:ext cx="2340360" cy="117072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400" name="CustomShape 40"/>
          <p:cNvSpPr/>
          <p:nvPr/>
        </p:nvSpPr>
        <p:spPr>
          <a:xfrm rot="5400000">
            <a:off x="8137440" y="825840"/>
            <a:ext cx="1342800" cy="67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01" name="CustomShape 41"/>
          <p:cNvSpPr/>
          <p:nvPr/>
        </p:nvSpPr>
        <p:spPr>
          <a:xfrm rot="5400000">
            <a:off x="7900200" y="1290240"/>
            <a:ext cx="803880" cy="402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02" name="CustomShape 42"/>
          <p:cNvSpPr/>
          <p:nvPr/>
        </p:nvSpPr>
        <p:spPr>
          <a:xfrm rot="5400000">
            <a:off x="7526520" y="112680"/>
            <a:ext cx="1302480" cy="6505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403" name="CustomShape 43"/>
          <p:cNvSpPr/>
          <p:nvPr/>
        </p:nvSpPr>
        <p:spPr>
          <a:xfrm rot="5400000">
            <a:off x="7691040" y="1628280"/>
            <a:ext cx="546840" cy="273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04" name="CustomShape 44"/>
          <p:cNvSpPr/>
          <p:nvPr/>
        </p:nvSpPr>
        <p:spPr>
          <a:xfrm rot="5400000">
            <a:off x="7691040" y="2156400"/>
            <a:ext cx="546840" cy="2736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405" name="CustomShape 45"/>
          <p:cNvSpPr/>
          <p:nvPr/>
        </p:nvSpPr>
        <p:spPr>
          <a:xfrm rot="5400000">
            <a:off x="7900200" y="2091960"/>
            <a:ext cx="803880" cy="4024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406" name="CustomShape 46"/>
          <p:cNvSpPr/>
          <p:nvPr/>
        </p:nvSpPr>
        <p:spPr>
          <a:xfrm rot="5400000">
            <a:off x="7683120" y="2966040"/>
            <a:ext cx="1094040" cy="546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07" name="CustomShape 47"/>
          <p:cNvSpPr/>
          <p:nvPr/>
        </p:nvSpPr>
        <p:spPr>
          <a:xfrm rot="5400000">
            <a:off x="8039160" y="3958200"/>
            <a:ext cx="619200" cy="30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08" name="CustomShape 48"/>
          <p:cNvSpPr/>
          <p:nvPr/>
        </p:nvSpPr>
        <p:spPr>
          <a:xfrm rot="5400000">
            <a:off x="8137440" y="4145040"/>
            <a:ext cx="1342800" cy="6717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09" name="CustomShape 49"/>
          <p:cNvSpPr/>
          <p:nvPr/>
        </p:nvSpPr>
        <p:spPr>
          <a:xfrm rot="5400000">
            <a:off x="8039160" y="4618800"/>
            <a:ext cx="619200" cy="30960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410" name="CustomShape 50"/>
          <p:cNvSpPr/>
          <p:nvPr/>
        </p:nvSpPr>
        <p:spPr>
          <a:xfrm rot="5400000">
            <a:off x="7729920" y="4308840"/>
            <a:ext cx="619200" cy="30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11" name="CustomShape 51"/>
          <p:cNvSpPr/>
          <p:nvPr/>
        </p:nvSpPr>
        <p:spPr>
          <a:xfrm rot="5400000">
            <a:off x="7426800" y="4005360"/>
            <a:ext cx="610920" cy="3052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412" name="CustomShape 52"/>
          <p:cNvSpPr/>
          <p:nvPr/>
        </p:nvSpPr>
        <p:spPr>
          <a:xfrm rot="5400000">
            <a:off x="7420680" y="3387960"/>
            <a:ext cx="619200" cy="3096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413" name="CustomShape 53"/>
          <p:cNvSpPr/>
          <p:nvPr/>
        </p:nvSpPr>
        <p:spPr>
          <a:xfrm rot="5400000">
            <a:off x="8443800" y="2835360"/>
            <a:ext cx="934560" cy="468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14" name="CustomShape 54"/>
          <p:cNvSpPr/>
          <p:nvPr/>
        </p:nvSpPr>
        <p:spPr>
          <a:xfrm rot="5400000">
            <a:off x="7772760" y="-179640"/>
            <a:ext cx="1828800" cy="91476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415" name="CustomShape 55"/>
          <p:cNvSpPr/>
          <p:nvPr/>
        </p:nvSpPr>
        <p:spPr>
          <a:xfrm rot="5400000">
            <a:off x="8414640" y="1202760"/>
            <a:ext cx="578160" cy="289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16" name="CustomShape 56"/>
          <p:cNvSpPr/>
          <p:nvPr/>
        </p:nvSpPr>
        <p:spPr>
          <a:xfrm rot="5400000">
            <a:off x="8414640" y="2223360"/>
            <a:ext cx="578160" cy="289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17" name="CustomShape 57"/>
          <p:cNvSpPr/>
          <p:nvPr/>
        </p:nvSpPr>
        <p:spPr>
          <a:xfrm rot="5400000">
            <a:off x="8263080" y="3564360"/>
            <a:ext cx="956880" cy="478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18" name="CustomShape 58"/>
          <p:cNvSpPr/>
          <p:nvPr/>
        </p:nvSpPr>
        <p:spPr>
          <a:xfrm rot="5400000">
            <a:off x="7478280" y="1179360"/>
            <a:ext cx="359640" cy="1800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419" name="CustomShape 59"/>
          <p:cNvSpPr/>
          <p:nvPr/>
        </p:nvSpPr>
        <p:spPr>
          <a:xfrm rot="5400000">
            <a:off x="7274160" y="770760"/>
            <a:ext cx="2571120" cy="128376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420" name="CustomShape 60"/>
          <p:cNvSpPr/>
          <p:nvPr/>
        </p:nvSpPr>
        <p:spPr>
          <a:xfrm rot="5400000">
            <a:off x="8152920" y="2613960"/>
            <a:ext cx="1398600" cy="6984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421" name="CustomShape 61"/>
          <p:cNvSpPr/>
          <p:nvPr/>
        </p:nvSpPr>
        <p:spPr>
          <a:xfrm rot="5400000">
            <a:off x="7690680" y="3720240"/>
            <a:ext cx="1092600" cy="5457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422" name="CustomShape 62"/>
          <p:cNvSpPr/>
          <p:nvPr/>
        </p:nvSpPr>
        <p:spPr>
          <a:xfrm rot="5400000">
            <a:off x="7320960" y="2761920"/>
            <a:ext cx="546120" cy="2732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423" name="CustomShape 63"/>
          <p:cNvSpPr/>
          <p:nvPr/>
        </p:nvSpPr>
        <p:spPr>
          <a:xfrm rot="5400000">
            <a:off x="6960600" y="2066040"/>
            <a:ext cx="302400" cy="1515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424" name="CustomShape 64"/>
          <p:cNvSpPr/>
          <p:nvPr/>
        </p:nvSpPr>
        <p:spPr>
          <a:xfrm rot="5400000">
            <a:off x="7097400" y="2529720"/>
            <a:ext cx="359640" cy="180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25" name="CustomShape 65"/>
          <p:cNvSpPr/>
          <p:nvPr/>
        </p:nvSpPr>
        <p:spPr>
          <a:xfrm rot="5400000">
            <a:off x="7383240" y="4227120"/>
            <a:ext cx="259920" cy="1303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26" name="CustomShape 66"/>
          <p:cNvSpPr/>
          <p:nvPr/>
        </p:nvSpPr>
        <p:spPr>
          <a:xfrm rot="5400000">
            <a:off x="7550640" y="4744080"/>
            <a:ext cx="428760" cy="2145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27" name="CustomShape 67"/>
          <p:cNvSpPr/>
          <p:nvPr/>
        </p:nvSpPr>
        <p:spPr>
          <a:xfrm rot="5400000">
            <a:off x="7732440" y="2250360"/>
            <a:ext cx="1882440" cy="94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28" name="CustomShape 68"/>
          <p:cNvSpPr/>
          <p:nvPr/>
        </p:nvSpPr>
        <p:spPr>
          <a:xfrm rot="5400000">
            <a:off x="8058600" y="4216680"/>
            <a:ext cx="888120" cy="4446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429" name="CustomShape 69"/>
          <p:cNvSpPr/>
          <p:nvPr/>
        </p:nvSpPr>
        <p:spPr>
          <a:xfrm rot="5400000">
            <a:off x="8080200" y="935640"/>
            <a:ext cx="888120" cy="444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30" name="CustomShape 70"/>
          <p:cNvSpPr/>
          <p:nvPr/>
        </p:nvSpPr>
        <p:spPr>
          <a:xfrm rot="5400000">
            <a:off x="7432200" y="1896840"/>
            <a:ext cx="527760" cy="26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31" name="CustomShape 71"/>
          <p:cNvSpPr/>
          <p:nvPr/>
        </p:nvSpPr>
        <p:spPr>
          <a:xfrm rot="5400000">
            <a:off x="7657920" y="242640"/>
            <a:ext cx="259920" cy="130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32" name="CustomShape 72"/>
          <p:cNvSpPr/>
          <p:nvPr/>
        </p:nvSpPr>
        <p:spPr>
          <a:xfrm rot="5400000">
            <a:off x="6777360" y="3994200"/>
            <a:ext cx="223200" cy="111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492" dur="indefinite" restart="never" nodeType="tmRoot">
          <p:childTnLst>
            <p:seq>
              <p:cTn id="493" nodeType="mainSeq">
                <p:childTnLst>
                  <p:par>
                    <p:cTn id="494" fill="freeze">
                      <p:stCondLst>
                        <p:cond delay="0"/>
                      </p:stCondLst>
                      <p:childTnLst>
                        <p:par>
                          <p:cTn id="495" fill="freeze">
                            <p:stCondLst>
                              <p:cond delay="0"/>
                            </p:stCondLst>
                            <p:childTnLst>
                              <p:par>
                                <p:cTn id="496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98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99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0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1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03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04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0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6" fill="freeze">
                            <p:stCondLst>
                              <p:cond delay="1000"/>
                            </p:stCondLst>
                            <p:childTnLst>
                              <p:par>
                                <p:cTn id="507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0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51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1" fill="freeze">
                            <p:stCondLst>
                              <p:cond delay="1500"/>
                            </p:stCondLst>
                            <p:childTnLst>
                              <p:par>
                                <p:cTn id="512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14" dur="500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515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6" fill="freeze">
                            <p:stCondLst>
                              <p:cond delay="2000"/>
                            </p:stCondLst>
                            <p:childTnLst>
                              <p:par>
                                <p:cTn id="51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19" dur="250" fill="hold"/>
                                        <p:tgtEl>
                                          <p:spTgt spid="36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0" dur="250" fill="hold"/>
                                        <p:tgtEl>
                                          <p:spTgt spid="36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1" dur="250" fill="hold"/>
                                        <p:tgtEl>
                                          <p:spTgt spid="36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2" dur="250" fill="hold"/>
                                        <p:tgtEl>
                                          <p:spTgt spid="36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523" dur="250"/>
                                        <p:tgtEl>
                                          <p:spTgt spid="364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freeze">
                            <p:stCondLst>
                              <p:cond delay="2250"/>
                            </p:stCondLst>
                            <p:childTnLst>
                              <p:par>
                                <p:cTn id="525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27" dur="250" fill="hold"/>
                                        <p:tgtEl>
                                          <p:spTgt spid="36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8" dur="250" fill="hold"/>
                                        <p:tgtEl>
                                          <p:spTgt spid="36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9" dur="250" fill="hold"/>
                                        <p:tgtEl>
                                          <p:spTgt spid="36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30" dur="250" fill="hold"/>
                                        <p:tgtEl>
                                          <p:spTgt spid="36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531" dur="250"/>
                                        <p:tgtEl>
                                          <p:spTgt spid="364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2" fill="freeze">
                            <p:stCondLst>
                              <p:cond delay="2500"/>
                            </p:stCondLst>
                            <p:childTnLst>
                              <p:par>
                                <p:cTn id="533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st="22" end="6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35" dur="250" fill="hold"/>
                                        <p:tgtEl>
                                          <p:spTgt spid="364">
                                            <p:txEl>
                                              <p:pRg st="22" end="6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36" dur="250" fill="hold"/>
                                        <p:tgtEl>
                                          <p:spTgt spid="364">
                                            <p:txEl>
                                              <p:pRg st="22" end="6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37" dur="250" fill="hold"/>
                                        <p:tgtEl>
                                          <p:spTgt spid="364">
                                            <p:txEl>
                                              <p:pRg st="22" end="6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38" dur="250" fill="hold"/>
                                        <p:tgtEl>
                                          <p:spTgt spid="364">
                                            <p:txEl>
                                              <p:pRg st="22" end="6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539" dur="250"/>
                                        <p:tgtEl>
                                          <p:spTgt spid="364">
                                            <p:txEl>
                                              <p:pRg st="22" end="6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434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435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436" name="CustomShape 4"/>
          <p:cNvSpPr/>
          <p:nvPr/>
        </p:nvSpPr>
        <p:spPr>
          <a:xfrm>
            <a:off x="1554480" y="1005840"/>
            <a:ext cx="5669280" cy="5325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基本数据类型：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3.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列表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序列元素的下标从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0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开始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,list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元素可变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范围引用： 基本样式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[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下限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上限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步长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]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：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 numbers = [0,1,2,3,4,5,6,7,8,9]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 numbers[0:10:1]   #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求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0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到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10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之间的数，步长为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1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[0, 1, 2, 3, 4, 5, 6, 7, 8, 9]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  print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numbers[-1]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列表函数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&amp;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方法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list.append(obj)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在列表末尾添加新的对象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list.count(obj)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统计某个元素在列表中出现的次数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	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list.extend(seq)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在列表末尾一次性追加另一个序列中的多个值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(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用新列                          表扩展原来的列表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)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list.index(obj)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从列表中找出某个值第一个匹配项的索引位置，索引从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0  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开始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list.insert(index, obj)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将对象插入列表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list.pop(obj=list[-1])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移除列表中的一个元素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(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默认最后一个元素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)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，并                          且返回该元素的值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list.remove(obj)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移除列表中某个值的第一个匹配项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list.reverse()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反向列表中元素，倒转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list.sort([func])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对原列表进行排序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endParaRPr/>
          </a:p>
        </p:txBody>
      </p:sp>
      <p:sp>
        <p:nvSpPr>
          <p:cNvPr id="437" name="CustomShape 5"/>
          <p:cNvSpPr/>
          <p:nvPr/>
        </p:nvSpPr>
        <p:spPr>
          <a:xfrm rot="5400000">
            <a:off x="-584280" y="2070720"/>
            <a:ext cx="2340360" cy="11700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438" name="CustomShape 6"/>
          <p:cNvSpPr/>
          <p:nvPr/>
        </p:nvSpPr>
        <p:spPr>
          <a:xfrm rot="5400000">
            <a:off x="-334800" y="861840"/>
            <a:ext cx="1342800" cy="671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39" name="CustomShape 7"/>
          <p:cNvSpPr/>
          <p:nvPr/>
        </p:nvSpPr>
        <p:spPr>
          <a:xfrm rot="5400000">
            <a:off x="441000" y="1326240"/>
            <a:ext cx="803880" cy="40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40" name="CustomShape 8"/>
          <p:cNvSpPr/>
          <p:nvPr/>
        </p:nvSpPr>
        <p:spPr>
          <a:xfrm rot="5400000">
            <a:off x="316080" y="148680"/>
            <a:ext cx="1302480" cy="6498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441" name="CustomShape 9"/>
          <p:cNvSpPr/>
          <p:nvPr/>
        </p:nvSpPr>
        <p:spPr>
          <a:xfrm rot="5400000">
            <a:off x="907200" y="1664280"/>
            <a:ext cx="546840" cy="2728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42" name="CustomShape 10"/>
          <p:cNvSpPr/>
          <p:nvPr/>
        </p:nvSpPr>
        <p:spPr>
          <a:xfrm rot="5400000">
            <a:off x="907200" y="2192400"/>
            <a:ext cx="546840" cy="272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443" name="CustomShape 11"/>
          <p:cNvSpPr/>
          <p:nvPr/>
        </p:nvSpPr>
        <p:spPr>
          <a:xfrm rot="5400000">
            <a:off x="441000" y="2127960"/>
            <a:ext cx="803880" cy="4017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444" name="CustomShape 12"/>
          <p:cNvSpPr/>
          <p:nvPr/>
        </p:nvSpPr>
        <p:spPr>
          <a:xfrm rot="5400000">
            <a:off x="367920" y="3002040"/>
            <a:ext cx="1094040" cy="545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45" name="CustomShape 13"/>
          <p:cNvSpPr/>
          <p:nvPr/>
        </p:nvSpPr>
        <p:spPr>
          <a:xfrm rot="5400000">
            <a:off x="486720" y="3994200"/>
            <a:ext cx="619200" cy="30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46" name="CustomShape 14"/>
          <p:cNvSpPr/>
          <p:nvPr/>
        </p:nvSpPr>
        <p:spPr>
          <a:xfrm rot="5400000">
            <a:off x="-334800" y="4181400"/>
            <a:ext cx="1342800" cy="671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47" name="CustomShape 15"/>
          <p:cNvSpPr/>
          <p:nvPr/>
        </p:nvSpPr>
        <p:spPr>
          <a:xfrm rot="5400000">
            <a:off x="486720" y="4654800"/>
            <a:ext cx="619200" cy="30888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448" name="CustomShape 16"/>
          <p:cNvSpPr/>
          <p:nvPr/>
        </p:nvSpPr>
        <p:spPr>
          <a:xfrm rot="5400000">
            <a:off x="796320" y="4345200"/>
            <a:ext cx="619200" cy="30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49" name="CustomShape 17"/>
          <p:cNvSpPr/>
          <p:nvPr/>
        </p:nvSpPr>
        <p:spPr>
          <a:xfrm rot="5400000">
            <a:off x="1107360" y="4041360"/>
            <a:ext cx="610920" cy="3045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450" name="CustomShape 18"/>
          <p:cNvSpPr/>
          <p:nvPr/>
        </p:nvSpPr>
        <p:spPr>
          <a:xfrm rot="5400000">
            <a:off x="1105560" y="3423960"/>
            <a:ext cx="619200" cy="3088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451" name="CustomShape 19"/>
          <p:cNvSpPr/>
          <p:nvPr/>
        </p:nvSpPr>
        <p:spPr>
          <a:xfrm rot="5400000">
            <a:off x="-232920" y="2871360"/>
            <a:ext cx="934560" cy="467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52" name="CustomShape 20"/>
          <p:cNvSpPr/>
          <p:nvPr/>
        </p:nvSpPr>
        <p:spPr>
          <a:xfrm rot="5400000">
            <a:off x="-456120" y="-143640"/>
            <a:ext cx="1828800" cy="9140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453" name="CustomShape 21"/>
          <p:cNvSpPr/>
          <p:nvPr/>
        </p:nvSpPr>
        <p:spPr>
          <a:xfrm rot="5400000">
            <a:off x="152280" y="1238760"/>
            <a:ext cx="578160" cy="288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54" name="CustomShape 22"/>
          <p:cNvSpPr/>
          <p:nvPr/>
        </p:nvSpPr>
        <p:spPr>
          <a:xfrm rot="5400000">
            <a:off x="152280" y="2259720"/>
            <a:ext cx="578160" cy="288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55" name="CustomShape 23"/>
          <p:cNvSpPr/>
          <p:nvPr/>
        </p:nvSpPr>
        <p:spPr>
          <a:xfrm rot="5400000">
            <a:off x="-74520" y="3600360"/>
            <a:ext cx="956880" cy="47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56" name="CustomShape 24"/>
          <p:cNvSpPr/>
          <p:nvPr/>
        </p:nvSpPr>
        <p:spPr>
          <a:xfrm rot="5400000">
            <a:off x="1307160" y="1215360"/>
            <a:ext cx="359640" cy="179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457" name="CustomShape 25"/>
          <p:cNvSpPr/>
          <p:nvPr/>
        </p:nvSpPr>
        <p:spPr>
          <a:xfrm rot="5400000">
            <a:off x="-699840" y="806760"/>
            <a:ext cx="2571120" cy="128304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458" name="CustomShape 26"/>
          <p:cNvSpPr/>
          <p:nvPr/>
        </p:nvSpPr>
        <p:spPr>
          <a:xfrm rot="5400000">
            <a:off x="-406080" y="2649960"/>
            <a:ext cx="1398600" cy="6976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459" name="CustomShape 27"/>
          <p:cNvSpPr/>
          <p:nvPr/>
        </p:nvSpPr>
        <p:spPr>
          <a:xfrm rot="5400000">
            <a:off x="361800" y="3756240"/>
            <a:ext cx="1092600" cy="5450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460" name="CustomShape 28"/>
          <p:cNvSpPr/>
          <p:nvPr/>
        </p:nvSpPr>
        <p:spPr>
          <a:xfrm rot="5400000">
            <a:off x="1278360" y="2798280"/>
            <a:ext cx="546120" cy="27252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461" name="CustomShape 29"/>
          <p:cNvSpPr/>
          <p:nvPr/>
        </p:nvSpPr>
        <p:spPr>
          <a:xfrm rot="5400000">
            <a:off x="1882080" y="2102040"/>
            <a:ext cx="302400" cy="150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462" name="CustomShape 30"/>
          <p:cNvSpPr/>
          <p:nvPr/>
        </p:nvSpPr>
        <p:spPr>
          <a:xfrm rot="5400000">
            <a:off x="1688040" y="2565720"/>
            <a:ext cx="359640" cy="179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63" name="CustomShape 31"/>
          <p:cNvSpPr/>
          <p:nvPr/>
        </p:nvSpPr>
        <p:spPr>
          <a:xfrm rot="5400000">
            <a:off x="1502280" y="4263480"/>
            <a:ext cx="259920" cy="12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64" name="CustomShape 32"/>
          <p:cNvSpPr/>
          <p:nvPr/>
        </p:nvSpPr>
        <p:spPr>
          <a:xfrm rot="5400000">
            <a:off x="1165680" y="4780080"/>
            <a:ext cx="428760" cy="2138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65" name="CustomShape 33"/>
          <p:cNvSpPr/>
          <p:nvPr/>
        </p:nvSpPr>
        <p:spPr>
          <a:xfrm rot="5400000">
            <a:off x="-469440" y="2286360"/>
            <a:ext cx="1882440" cy="941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66" name="CustomShape 34"/>
          <p:cNvSpPr/>
          <p:nvPr/>
        </p:nvSpPr>
        <p:spPr>
          <a:xfrm rot="5400000">
            <a:off x="198360" y="4252680"/>
            <a:ext cx="888120" cy="44388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467" name="CustomShape 35"/>
          <p:cNvSpPr/>
          <p:nvPr/>
        </p:nvSpPr>
        <p:spPr>
          <a:xfrm rot="5400000">
            <a:off x="176760" y="971640"/>
            <a:ext cx="888120" cy="4438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68" name="CustomShape 36"/>
          <p:cNvSpPr/>
          <p:nvPr/>
        </p:nvSpPr>
        <p:spPr>
          <a:xfrm rot="5400000">
            <a:off x="1185120" y="1932840"/>
            <a:ext cx="527760" cy="263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69" name="CustomShape 37"/>
          <p:cNvSpPr/>
          <p:nvPr/>
        </p:nvSpPr>
        <p:spPr>
          <a:xfrm rot="5400000">
            <a:off x="1227600" y="278640"/>
            <a:ext cx="259920" cy="129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70" name="CustomShape 38"/>
          <p:cNvSpPr/>
          <p:nvPr/>
        </p:nvSpPr>
        <p:spPr>
          <a:xfrm rot="5400000">
            <a:off x="2144520" y="4030200"/>
            <a:ext cx="223200" cy="1112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471" name="CustomShape 39"/>
          <p:cNvSpPr/>
          <p:nvPr/>
        </p:nvSpPr>
        <p:spPr>
          <a:xfrm rot="5400000">
            <a:off x="7389360" y="2034360"/>
            <a:ext cx="2340360" cy="117072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472" name="CustomShape 40"/>
          <p:cNvSpPr/>
          <p:nvPr/>
        </p:nvSpPr>
        <p:spPr>
          <a:xfrm rot="5400000">
            <a:off x="8137440" y="825840"/>
            <a:ext cx="1342800" cy="67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73" name="CustomShape 41"/>
          <p:cNvSpPr/>
          <p:nvPr/>
        </p:nvSpPr>
        <p:spPr>
          <a:xfrm rot="5400000">
            <a:off x="7900200" y="1290240"/>
            <a:ext cx="803880" cy="402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74" name="CustomShape 42"/>
          <p:cNvSpPr/>
          <p:nvPr/>
        </p:nvSpPr>
        <p:spPr>
          <a:xfrm rot="5400000">
            <a:off x="7526520" y="112680"/>
            <a:ext cx="1302480" cy="6505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475" name="CustomShape 43"/>
          <p:cNvSpPr/>
          <p:nvPr/>
        </p:nvSpPr>
        <p:spPr>
          <a:xfrm rot="5400000">
            <a:off x="7691040" y="1628280"/>
            <a:ext cx="546840" cy="273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76" name="CustomShape 44"/>
          <p:cNvSpPr/>
          <p:nvPr/>
        </p:nvSpPr>
        <p:spPr>
          <a:xfrm rot="5400000">
            <a:off x="7691040" y="2156400"/>
            <a:ext cx="546840" cy="2736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477" name="CustomShape 45"/>
          <p:cNvSpPr/>
          <p:nvPr/>
        </p:nvSpPr>
        <p:spPr>
          <a:xfrm rot="5400000">
            <a:off x="7900200" y="2091960"/>
            <a:ext cx="803880" cy="4024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478" name="CustomShape 46"/>
          <p:cNvSpPr/>
          <p:nvPr/>
        </p:nvSpPr>
        <p:spPr>
          <a:xfrm rot="5400000">
            <a:off x="7683120" y="2966040"/>
            <a:ext cx="1094040" cy="546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79" name="CustomShape 47"/>
          <p:cNvSpPr/>
          <p:nvPr/>
        </p:nvSpPr>
        <p:spPr>
          <a:xfrm rot="5400000">
            <a:off x="8039160" y="3958200"/>
            <a:ext cx="619200" cy="30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80" name="CustomShape 48"/>
          <p:cNvSpPr/>
          <p:nvPr/>
        </p:nvSpPr>
        <p:spPr>
          <a:xfrm rot="5400000">
            <a:off x="8137440" y="4145040"/>
            <a:ext cx="1342800" cy="6717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81" name="CustomShape 49"/>
          <p:cNvSpPr/>
          <p:nvPr/>
        </p:nvSpPr>
        <p:spPr>
          <a:xfrm rot="5400000">
            <a:off x="8039160" y="4618800"/>
            <a:ext cx="619200" cy="30960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482" name="CustomShape 50"/>
          <p:cNvSpPr/>
          <p:nvPr/>
        </p:nvSpPr>
        <p:spPr>
          <a:xfrm rot="5400000">
            <a:off x="7729920" y="4308840"/>
            <a:ext cx="619200" cy="30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83" name="CustomShape 51"/>
          <p:cNvSpPr/>
          <p:nvPr/>
        </p:nvSpPr>
        <p:spPr>
          <a:xfrm rot="5400000">
            <a:off x="7426800" y="4005360"/>
            <a:ext cx="610920" cy="3052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484" name="CustomShape 52"/>
          <p:cNvSpPr/>
          <p:nvPr/>
        </p:nvSpPr>
        <p:spPr>
          <a:xfrm rot="5400000">
            <a:off x="7420680" y="3387960"/>
            <a:ext cx="619200" cy="3096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485" name="CustomShape 53"/>
          <p:cNvSpPr/>
          <p:nvPr/>
        </p:nvSpPr>
        <p:spPr>
          <a:xfrm rot="5400000">
            <a:off x="8443800" y="2835360"/>
            <a:ext cx="934560" cy="468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86" name="CustomShape 54"/>
          <p:cNvSpPr/>
          <p:nvPr/>
        </p:nvSpPr>
        <p:spPr>
          <a:xfrm rot="5400000">
            <a:off x="7772760" y="-179640"/>
            <a:ext cx="1828800" cy="91476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487" name="CustomShape 55"/>
          <p:cNvSpPr/>
          <p:nvPr/>
        </p:nvSpPr>
        <p:spPr>
          <a:xfrm rot="5400000">
            <a:off x="8414640" y="1202760"/>
            <a:ext cx="578160" cy="289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88" name="CustomShape 56"/>
          <p:cNvSpPr/>
          <p:nvPr/>
        </p:nvSpPr>
        <p:spPr>
          <a:xfrm rot="5400000">
            <a:off x="8414640" y="2223360"/>
            <a:ext cx="578160" cy="289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89" name="CustomShape 57"/>
          <p:cNvSpPr/>
          <p:nvPr/>
        </p:nvSpPr>
        <p:spPr>
          <a:xfrm rot="5400000">
            <a:off x="8263080" y="3564360"/>
            <a:ext cx="956880" cy="478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90" name="CustomShape 58"/>
          <p:cNvSpPr/>
          <p:nvPr/>
        </p:nvSpPr>
        <p:spPr>
          <a:xfrm rot="5400000">
            <a:off x="7478280" y="1179360"/>
            <a:ext cx="359640" cy="1800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491" name="CustomShape 59"/>
          <p:cNvSpPr/>
          <p:nvPr/>
        </p:nvSpPr>
        <p:spPr>
          <a:xfrm rot="5400000">
            <a:off x="7274160" y="770760"/>
            <a:ext cx="2571120" cy="128376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492" name="CustomShape 60"/>
          <p:cNvSpPr/>
          <p:nvPr/>
        </p:nvSpPr>
        <p:spPr>
          <a:xfrm rot="5400000">
            <a:off x="8152920" y="2613960"/>
            <a:ext cx="1398600" cy="6984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493" name="CustomShape 61"/>
          <p:cNvSpPr/>
          <p:nvPr/>
        </p:nvSpPr>
        <p:spPr>
          <a:xfrm rot="5400000">
            <a:off x="7690680" y="3720240"/>
            <a:ext cx="1092600" cy="5457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494" name="CustomShape 62"/>
          <p:cNvSpPr/>
          <p:nvPr/>
        </p:nvSpPr>
        <p:spPr>
          <a:xfrm rot="5400000">
            <a:off x="7320960" y="2761920"/>
            <a:ext cx="546120" cy="2732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495" name="CustomShape 63"/>
          <p:cNvSpPr/>
          <p:nvPr/>
        </p:nvSpPr>
        <p:spPr>
          <a:xfrm rot="5400000">
            <a:off x="6960600" y="2066040"/>
            <a:ext cx="302400" cy="1515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496" name="CustomShape 64"/>
          <p:cNvSpPr/>
          <p:nvPr/>
        </p:nvSpPr>
        <p:spPr>
          <a:xfrm rot="5400000">
            <a:off x="7097400" y="2529720"/>
            <a:ext cx="359640" cy="180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97" name="CustomShape 65"/>
          <p:cNvSpPr/>
          <p:nvPr/>
        </p:nvSpPr>
        <p:spPr>
          <a:xfrm rot="5400000">
            <a:off x="7383240" y="4227120"/>
            <a:ext cx="259920" cy="1303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498" name="CustomShape 66"/>
          <p:cNvSpPr/>
          <p:nvPr/>
        </p:nvSpPr>
        <p:spPr>
          <a:xfrm rot="5400000">
            <a:off x="7550640" y="4744080"/>
            <a:ext cx="428760" cy="2145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499" name="CustomShape 67"/>
          <p:cNvSpPr/>
          <p:nvPr/>
        </p:nvSpPr>
        <p:spPr>
          <a:xfrm rot="5400000">
            <a:off x="7732440" y="2250360"/>
            <a:ext cx="1882440" cy="94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00" name="CustomShape 68"/>
          <p:cNvSpPr/>
          <p:nvPr/>
        </p:nvSpPr>
        <p:spPr>
          <a:xfrm rot="5400000">
            <a:off x="8058600" y="4216680"/>
            <a:ext cx="888120" cy="4446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501" name="CustomShape 69"/>
          <p:cNvSpPr/>
          <p:nvPr/>
        </p:nvSpPr>
        <p:spPr>
          <a:xfrm rot="5400000">
            <a:off x="8080200" y="935640"/>
            <a:ext cx="888120" cy="444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02" name="CustomShape 70"/>
          <p:cNvSpPr/>
          <p:nvPr/>
        </p:nvSpPr>
        <p:spPr>
          <a:xfrm rot="5400000">
            <a:off x="7432200" y="1896840"/>
            <a:ext cx="527760" cy="26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03" name="CustomShape 71"/>
          <p:cNvSpPr/>
          <p:nvPr/>
        </p:nvSpPr>
        <p:spPr>
          <a:xfrm rot="5400000">
            <a:off x="7657920" y="242640"/>
            <a:ext cx="259920" cy="130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04" name="CustomShape 72"/>
          <p:cNvSpPr/>
          <p:nvPr/>
        </p:nvSpPr>
        <p:spPr>
          <a:xfrm rot="5400000">
            <a:off x="6777360" y="3994200"/>
            <a:ext cx="223200" cy="111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540" dur="indefinite" restart="never" nodeType="tmRoot">
          <p:childTnLst>
            <p:seq>
              <p:cTn id="541" nodeType="mainSeq">
                <p:childTnLst>
                  <p:par>
                    <p:cTn id="542" fill="freeze">
                      <p:stCondLst>
                        <p:cond delay="0"/>
                      </p:stCondLst>
                      <p:childTnLst>
                        <p:par>
                          <p:cTn id="543" fill="freeze">
                            <p:stCondLst>
                              <p:cond delay="0"/>
                            </p:stCondLst>
                            <p:childTnLst>
                              <p:par>
                                <p:cTn id="544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46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47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48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9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51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52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53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4" fill="freeze">
                            <p:stCondLst>
                              <p:cond delay="1000"/>
                            </p:stCondLst>
                            <p:childTnLst>
                              <p:par>
                                <p:cTn id="555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57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558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9" fill="freeze">
                            <p:stCondLst>
                              <p:cond delay="1500"/>
                            </p:stCondLst>
                            <p:childTnLst>
                              <p:par>
                                <p:cTn id="560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62" dur="500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563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4" fill="freeze">
                            <p:stCondLst>
                              <p:cond delay="2000"/>
                            </p:stCondLst>
                            <p:childTnLst>
                              <p:par>
                                <p:cTn id="565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67" dur="250" fill="hold"/>
                                        <p:tgtEl>
                                          <p:spTgt spid="43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68" dur="250" fill="hold"/>
                                        <p:tgtEl>
                                          <p:spTgt spid="43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69" dur="250" fill="hold"/>
                                        <p:tgtEl>
                                          <p:spTgt spid="43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70" dur="250" fill="hold"/>
                                        <p:tgtEl>
                                          <p:spTgt spid="43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571" dur="250"/>
                                        <p:tgtEl>
                                          <p:spTgt spid="436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506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507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508" name="CustomShape 4"/>
          <p:cNvSpPr/>
          <p:nvPr/>
        </p:nvSpPr>
        <p:spPr>
          <a:xfrm>
            <a:off x="1645920" y="1005840"/>
            <a:ext cx="5669280" cy="5370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基本数据类型：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4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.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元组：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&gt;&gt;&gt;  Tup2 = (1, 2, 3, 4, 5 );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元组中只有一个元素时，需要在元素后面添加逗号，例如：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tup1 = (50,);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元组中的元素值是不允许修改的，但我们可以对元组进行连接组合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&gt;&gt;&gt; Tup2+Tup1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元组中的元素值是不允许删除的，可以使用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del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语句来删除整个元组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&gt;&gt;&gt;del tup2;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元组也可以进行切片操作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: Tup2[1:3]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迭代：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For x in (1,2,3): print x;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元组内置函数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cmp(tuple1, tuple2)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比较两个元组元素。 相等返回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0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len(tuple)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计算元组元素个数。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max(tuple)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返回元组中元素最大值。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min(tuple)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返回元组中元素最小值。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tuple(seq)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将列表转换为元组。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endParaRPr/>
          </a:p>
        </p:txBody>
      </p:sp>
      <p:sp>
        <p:nvSpPr>
          <p:cNvPr id="509" name="CustomShape 5"/>
          <p:cNvSpPr/>
          <p:nvPr/>
        </p:nvSpPr>
        <p:spPr>
          <a:xfrm rot="5400000">
            <a:off x="-584280" y="2070720"/>
            <a:ext cx="2340360" cy="11700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510" name="CustomShape 6"/>
          <p:cNvSpPr/>
          <p:nvPr/>
        </p:nvSpPr>
        <p:spPr>
          <a:xfrm rot="5400000">
            <a:off x="-334800" y="861840"/>
            <a:ext cx="1342800" cy="671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11" name="CustomShape 7"/>
          <p:cNvSpPr/>
          <p:nvPr/>
        </p:nvSpPr>
        <p:spPr>
          <a:xfrm rot="5400000">
            <a:off x="441000" y="1326240"/>
            <a:ext cx="803880" cy="40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12" name="CustomShape 8"/>
          <p:cNvSpPr/>
          <p:nvPr/>
        </p:nvSpPr>
        <p:spPr>
          <a:xfrm rot="5400000">
            <a:off x="316080" y="148680"/>
            <a:ext cx="1302480" cy="6498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513" name="CustomShape 9"/>
          <p:cNvSpPr/>
          <p:nvPr/>
        </p:nvSpPr>
        <p:spPr>
          <a:xfrm rot="5400000">
            <a:off x="907200" y="1664280"/>
            <a:ext cx="546840" cy="2728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14" name="CustomShape 10"/>
          <p:cNvSpPr/>
          <p:nvPr/>
        </p:nvSpPr>
        <p:spPr>
          <a:xfrm rot="5400000">
            <a:off x="907200" y="2192400"/>
            <a:ext cx="546840" cy="272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515" name="CustomShape 11"/>
          <p:cNvSpPr/>
          <p:nvPr/>
        </p:nvSpPr>
        <p:spPr>
          <a:xfrm rot="5400000">
            <a:off x="441000" y="2127960"/>
            <a:ext cx="803880" cy="4017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516" name="CustomShape 12"/>
          <p:cNvSpPr/>
          <p:nvPr/>
        </p:nvSpPr>
        <p:spPr>
          <a:xfrm rot="5400000">
            <a:off x="367920" y="3002040"/>
            <a:ext cx="1094040" cy="545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17" name="CustomShape 13"/>
          <p:cNvSpPr/>
          <p:nvPr/>
        </p:nvSpPr>
        <p:spPr>
          <a:xfrm rot="5400000">
            <a:off x="486720" y="3994200"/>
            <a:ext cx="619200" cy="30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18" name="CustomShape 14"/>
          <p:cNvSpPr/>
          <p:nvPr/>
        </p:nvSpPr>
        <p:spPr>
          <a:xfrm rot="5400000">
            <a:off x="-334800" y="4181400"/>
            <a:ext cx="1342800" cy="671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19" name="CustomShape 15"/>
          <p:cNvSpPr/>
          <p:nvPr/>
        </p:nvSpPr>
        <p:spPr>
          <a:xfrm rot="5400000">
            <a:off x="486720" y="4654800"/>
            <a:ext cx="619200" cy="30888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520" name="CustomShape 16"/>
          <p:cNvSpPr/>
          <p:nvPr/>
        </p:nvSpPr>
        <p:spPr>
          <a:xfrm rot="5400000">
            <a:off x="796320" y="4345200"/>
            <a:ext cx="619200" cy="30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21" name="CustomShape 17"/>
          <p:cNvSpPr/>
          <p:nvPr/>
        </p:nvSpPr>
        <p:spPr>
          <a:xfrm rot="5400000">
            <a:off x="1107360" y="4041360"/>
            <a:ext cx="610920" cy="3045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522" name="CustomShape 18"/>
          <p:cNvSpPr/>
          <p:nvPr/>
        </p:nvSpPr>
        <p:spPr>
          <a:xfrm rot="5400000">
            <a:off x="1105560" y="3423960"/>
            <a:ext cx="619200" cy="3088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523" name="CustomShape 19"/>
          <p:cNvSpPr/>
          <p:nvPr/>
        </p:nvSpPr>
        <p:spPr>
          <a:xfrm rot="5400000">
            <a:off x="-232920" y="2871360"/>
            <a:ext cx="934560" cy="467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24" name="CustomShape 20"/>
          <p:cNvSpPr/>
          <p:nvPr/>
        </p:nvSpPr>
        <p:spPr>
          <a:xfrm rot="5400000">
            <a:off x="-456120" y="-143640"/>
            <a:ext cx="1828800" cy="9140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525" name="CustomShape 21"/>
          <p:cNvSpPr/>
          <p:nvPr/>
        </p:nvSpPr>
        <p:spPr>
          <a:xfrm rot="5400000">
            <a:off x="152280" y="1238760"/>
            <a:ext cx="578160" cy="288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26" name="CustomShape 22"/>
          <p:cNvSpPr/>
          <p:nvPr/>
        </p:nvSpPr>
        <p:spPr>
          <a:xfrm rot="5400000">
            <a:off x="152280" y="2259720"/>
            <a:ext cx="578160" cy="288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27" name="CustomShape 23"/>
          <p:cNvSpPr/>
          <p:nvPr/>
        </p:nvSpPr>
        <p:spPr>
          <a:xfrm rot="5400000">
            <a:off x="-74520" y="3600360"/>
            <a:ext cx="956880" cy="47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28" name="CustomShape 24"/>
          <p:cNvSpPr/>
          <p:nvPr/>
        </p:nvSpPr>
        <p:spPr>
          <a:xfrm rot="5400000">
            <a:off x="1307160" y="1215360"/>
            <a:ext cx="359640" cy="179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529" name="CustomShape 25"/>
          <p:cNvSpPr/>
          <p:nvPr/>
        </p:nvSpPr>
        <p:spPr>
          <a:xfrm rot="5400000">
            <a:off x="-699840" y="806760"/>
            <a:ext cx="2571120" cy="128304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530" name="CustomShape 26"/>
          <p:cNvSpPr/>
          <p:nvPr/>
        </p:nvSpPr>
        <p:spPr>
          <a:xfrm rot="5400000">
            <a:off x="-406080" y="2649960"/>
            <a:ext cx="1398600" cy="6976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531" name="CustomShape 27"/>
          <p:cNvSpPr/>
          <p:nvPr/>
        </p:nvSpPr>
        <p:spPr>
          <a:xfrm rot="5400000">
            <a:off x="361800" y="3756240"/>
            <a:ext cx="1092600" cy="5450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532" name="CustomShape 28"/>
          <p:cNvSpPr/>
          <p:nvPr/>
        </p:nvSpPr>
        <p:spPr>
          <a:xfrm rot="5400000">
            <a:off x="1278360" y="2798280"/>
            <a:ext cx="546120" cy="27252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533" name="CustomShape 29"/>
          <p:cNvSpPr/>
          <p:nvPr/>
        </p:nvSpPr>
        <p:spPr>
          <a:xfrm rot="5400000">
            <a:off x="1882080" y="2102040"/>
            <a:ext cx="302400" cy="150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534" name="CustomShape 30"/>
          <p:cNvSpPr/>
          <p:nvPr/>
        </p:nvSpPr>
        <p:spPr>
          <a:xfrm rot="5400000">
            <a:off x="1688040" y="2565720"/>
            <a:ext cx="359640" cy="1792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35" name="CustomShape 31"/>
          <p:cNvSpPr/>
          <p:nvPr/>
        </p:nvSpPr>
        <p:spPr>
          <a:xfrm rot="5400000">
            <a:off x="1502280" y="4263480"/>
            <a:ext cx="259920" cy="12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36" name="CustomShape 32"/>
          <p:cNvSpPr/>
          <p:nvPr/>
        </p:nvSpPr>
        <p:spPr>
          <a:xfrm rot="5400000">
            <a:off x="1165680" y="4780080"/>
            <a:ext cx="428760" cy="2138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37" name="CustomShape 33"/>
          <p:cNvSpPr/>
          <p:nvPr/>
        </p:nvSpPr>
        <p:spPr>
          <a:xfrm rot="5400000">
            <a:off x="-469440" y="2286360"/>
            <a:ext cx="1882440" cy="941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38" name="CustomShape 34"/>
          <p:cNvSpPr/>
          <p:nvPr/>
        </p:nvSpPr>
        <p:spPr>
          <a:xfrm rot="5400000">
            <a:off x="198360" y="4252680"/>
            <a:ext cx="888120" cy="44388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539" name="CustomShape 35"/>
          <p:cNvSpPr/>
          <p:nvPr/>
        </p:nvSpPr>
        <p:spPr>
          <a:xfrm rot="5400000">
            <a:off x="176760" y="971640"/>
            <a:ext cx="888120" cy="44388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40" name="CustomShape 36"/>
          <p:cNvSpPr/>
          <p:nvPr/>
        </p:nvSpPr>
        <p:spPr>
          <a:xfrm rot="5400000">
            <a:off x="1185120" y="1932840"/>
            <a:ext cx="527760" cy="263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41" name="CustomShape 37"/>
          <p:cNvSpPr/>
          <p:nvPr/>
        </p:nvSpPr>
        <p:spPr>
          <a:xfrm rot="5400000">
            <a:off x="1227600" y="278640"/>
            <a:ext cx="259920" cy="129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42" name="CustomShape 38"/>
          <p:cNvSpPr/>
          <p:nvPr/>
        </p:nvSpPr>
        <p:spPr>
          <a:xfrm rot="5400000">
            <a:off x="2144520" y="4030200"/>
            <a:ext cx="223200" cy="11124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543" name="CustomShape 39"/>
          <p:cNvSpPr/>
          <p:nvPr/>
        </p:nvSpPr>
        <p:spPr>
          <a:xfrm rot="5400000">
            <a:off x="7389360" y="2034360"/>
            <a:ext cx="2340360" cy="117072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544" name="CustomShape 40"/>
          <p:cNvSpPr/>
          <p:nvPr/>
        </p:nvSpPr>
        <p:spPr>
          <a:xfrm rot="5400000">
            <a:off x="8137440" y="825840"/>
            <a:ext cx="1342800" cy="67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45" name="CustomShape 41"/>
          <p:cNvSpPr/>
          <p:nvPr/>
        </p:nvSpPr>
        <p:spPr>
          <a:xfrm rot="5400000">
            <a:off x="7900200" y="1290240"/>
            <a:ext cx="803880" cy="402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46" name="CustomShape 42"/>
          <p:cNvSpPr/>
          <p:nvPr/>
        </p:nvSpPr>
        <p:spPr>
          <a:xfrm rot="5400000">
            <a:off x="7526520" y="112680"/>
            <a:ext cx="1302480" cy="6505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547" name="CustomShape 43"/>
          <p:cNvSpPr/>
          <p:nvPr/>
        </p:nvSpPr>
        <p:spPr>
          <a:xfrm rot="5400000">
            <a:off x="7691040" y="1628280"/>
            <a:ext cx="546840" cy="273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48" name="CustomShape 44"/>
          <p:cNvSpPr/>
          <p:nvPr/>
        </p:nvSpPr>
        <p:spPr>
          <a:xfrm rot="5400000">
            <a:off x="7691040" y="2156400"/>
            <a:ext cx="546840" cy="2736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549" name="CustomShape 45"/>
          <p:cNvSpPr/>
          <p:nvPr/>
        </p:nvSpPr>
        <p:spPr>
          <a:xfrm rot="5400000">
            <a:off x="7900200" y="2091960"/>
            <a:ext cx="803880" cy="40248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550" name="CustomShape 46"/>
          <p:cNvSpPr/>
          <p:nvPr/>
        </p:nvSpPr>
        <p:spPr>
          <a:xfrm rot="5400000">
            <a:off x="7683120" y="2966040"/>
            <a:ext cx="1094040" cy="546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51" name="CustomShape 47"/>
          <p:cNvSpPr/>
          <p:nvPr/>
        </p:nvSpPr>
        <p:spPr>
          <a:xfrm rot="5400000">
            <a:off x="8039160" y="3958200"/>
            <a:ext cx="619200" cy="30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52" name="CustomShape 48"/>
          <p:cNvSpPr/>
          <p:nvPr/>
        </p:nvSpPr>
        <p:spPr>
          <a:xfrm rot="5400000">
            <a:off x="8137440" y="4145040"/>
            <a:ext cx="1342800" cy="6717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53" name="CustomShape 49"/>
          <p:cNvSpPr/>
          <p:nvPr/>
        </p:nvSpPr>
        <p:spPr>
          <a:xfrm rot="5400000">
            <a:off x="8039160" y="4618800"/>
            <a:ext cx="619200" cy="30960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554" name="CustomShape 50"/>
          <p:cNvSpPr/>
          <p:nvPr/>
        </p:nvSpPr>
        <p:spPr>
          <a:xfrm rot="5400000">
            <a:off x="7729920" y="4308840"/>
            <a:ext cx="619200" cy="309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55" name="CustomShape 51"/>
          <p:cNvSpPr/>
          <p:nvPr/>
        </p:nvSpPr>
        <p:spPr>
          <a:xfrm rot="5400000">
            <a:off x="7426800" y="4005360"/>
            <a:ext cx="610920" cy="3052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556" name="CustomShape 52"/>
          <p:cNvSpPr/>
          <p:nvPr/>
        </p:nvSpPr>
        <p:spPr>
          <a:xfrm rot="5400000">
            <a:off x="7420680" y="3387960"/>
            <a:ext cx="619200" cy="30960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557" name="CustomShape 53"/>
          <p:cNvSpPr/>
          <p:nvPr/>
        </p:nvSpPr>
        <p:spPr>
          <a:xfrm rot="5400000">
            <a:off x="8443800" y="2835360"/>
            <a:ext cx="934560" cy="468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58" name="CustomShape 54"/>
          <p:cNvSpPr/>
          <p:nvPr/>
        </p:nvSpPr>
        <p:spPr>
          <a:xfrm rot="5400000">
            <a:off x="7772760" y="-179640"/>
            <a:ext cx="1828800" cy="91476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559" name="CustomShape 55"/>
          <p:cNvSpPr/>
          <p:nvPr/>
        </p:nvSpPr>
        <p:spPr>
          <a:xfrm rot="5400000">
            <a:off x="8414640" y="1202760"/>
            <a:ext cx="578160" cy="289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60" name="CustomShape 56"/>
          <p:cNvSpPr/>
          <p:nvPr/>
        </p:nvSpPr>
        <p:spPr>
          <a:xfrm rot="5400000">
            <a:off x="8414640" y="2223360"/>
            <a:ext cx="578160" cy="289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61" name="CustomShape 57"/>
          <p:cNvSpPr/>
          <p:nvPr/>
        </p:nvSpPr>
        <p:spPr>
          <a:xfrm rot="5400000">
            <a:off x="8263080" y="3564360"/>
            <a:ext cx="956880" cy="478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62" name="CustomShape 58"/>
          <p:cNvSpPr/>
          <p:nvPr/>
        </p:nvSpPr>
        <p:spPr>
          <a:xfrm rot="5400000">
            <a:off x="7478280" y="1179360"/>
            <a:ext cx="359640" cy="1800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563" name="CustomShape 59"/>
          <p:cNvSpPr/>
          <p:nvPr/>
        </p:nvSpPr>
        <p:spPr>
          <a:xfrm rot="5400000">
            <a:off x="7274160" y="770760"/>
            <a:ext cx="2571120" cy="128376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564" name="CustomShape 60"/>
          <p:cNvSpPr/>
          <p:nvPr/>
        </p:nvSpPr>
        <p:spPr>
          <a:xfrm rot="5400000">
            <a:off x="8152920" y="2613960"/>
            <a:ext cx="1398600" cy="6984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565" name="CustomShape 61"/>
          <p:cNvSpPr/>
          <p:nvPr/>
        </p:nvSpPr>
        <p:spPr>
          <a:xfrm rot="5400000">
            <a:off x="7690680" y="3720240"/>
            <a:ext cx="1092600" cy="54576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566" name="CustomShape 62"/>
          <p:cNvSpPr/>
          <p:nvPr/>
        </p:nvSpPr>
        <p:spPr>
          <a:xfrm rot="5400000">
            <a:off x="7320960" y="2761920"/>
            <a:ext cx="546120" cy="2732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567" name="CustomShape 63"/>
          <p:cNvSpPr/>
          <p:nvPr/>
        </p:nvSpPr>
        <p:spPr>
          <a:xfrm rot="5400000">
            <a:off x="6960600" y="2066040"/>
            <a:ext cx="302400" cy="1515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568" name="CustomShape 64"/>
          <p:cNvSpPr/>
          <p:nvPr/>
        </p:nvSpPr>
        <p:spPr>
          <a:xfrm rot="5400000">
            <a:off x="7097400" y="2529720"/>
            <a:ext cx="359640" cy="180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69" name="CustomShape 65"/>
          <p:cNvSpPr/>
          <p:nvPr/>
        </p:nvSpPr>
        <p:spPr>
          <a:xfrm rot="5400000">
            <a:off x="7383240" y="4227120"/>
            <a:ext cx="259920" cy="1303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70" name="CustomShape 66"/>
          <p:cNvSpPr/>
          <p:nvPr/>
        </p:nvSpPr>
        <p:spPr>
          <a:xfrm rot="5400000">
            <a:off x="7550640" y="4744080"/>
            <a:ext cx="428760" cy="2145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71" name="CustomShape 67"/>
          <p:cNvSpPr/>
          <p:nvPr/>
        </p:nvSpPr>
        <p:spPr>
          <a:xfrm rot="5400000">
            <a:off x="7732440" y="2250360"/>
            <a:ext cx="1882440" cy="94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72" name="CustomShape 68"/>
          <p:cNvSpPr/>
          <p:nvPr/>
        </p:nvSpPr>
        <p:spPr>
          <a:xfrm rot="5400000">
            <a:off x="8058600" y="4216680"/>
            <a:ext cx="888120" cy="4446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573" name="CustomShape 69"/>
          <p:cNvSpPr/>
          <p:nvPr/>
        </p:nvSpPr>
        <p:spPr>
          <a:xfrm rot="5400000">
            <a:off x="8080200" y="935640"/>
            <a:ext cx="888120" cy="4446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74" name="CustomShape 70"/>
          <p:cNvSpPr/>
          <p:nvPr/>
        </p:nvSpPr>
        <p:spPr>
          <a:xfrm rot="5400000">
            <a:off x="7432200" y="1896840"/>
            <a:ext cx="527760" cy="26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75" name="CustomShape 71"/>
          <p:cNvSpPr/>
          <p:nvPr/>
        </p:nvSpPr>
        <p:spPr>
          <a:xfrm rot="5400000">
            <a:off x="7657920" y="242640"/>
            <a:ext cx="259920" cy="130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76" name="CustomShape 72"/>
          <p:cNvSpPr/>
          <p:nvPr/>
        </p:nvSpPr>
        <p:spPr>
          <a:xfrm rot="5400000">
            <a:off x="6777360" y="3994200"/>
            <a:ext cx="223200" cy="111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572" dur="indefinite" restart="never" nodeType="tmRoot">
          <p:childTnLst>
            <p:seq>
              <p:cTn id="573" nodeType="mainSeq">
                <p:childTnLst>
                  <p:par>
                    <p:cTn id="574" fill="freeze">
                      <p:stCondLst>
                        <p:cond delay="0"/>
                      </p:stCondLst>
                      <p:childTnLst>
                        <p:par>
                          <p:cTn id="575" fill="freeze">
                            <p:stCondLst>
                              <p:cond delay="0"/>
                            </p:stCondLst>
                            <p:childTnLst>
                              <p:par>
                                <p:cTn id="576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78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79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8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1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83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84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8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6" fill="freeze">
                            <p:stCondLst>
                              <p:cond delay="1000"/>
                            </p:stCondLst>
                            <p:childTnLst>
                              <p:par>
                                <p:cTn id="587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8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59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1" fill="freeze">
                            <p:stCondLst>
                              <p:cond delay="1500"/>
                            </p:stCondLst>
                            <p:childTnLst>
                              <p:par>
                                <p:cTn id="592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94" dur="500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595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6" fill="freeze">
                            <p:stCondLst>
                              <p:cond delay="2000"/>
                            </p:stCondLst>
                            <p:childTnLst>
                              <p:par>
                                <p:cTn id="59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99" dur="250" fill="hold"/>
                                        <p:tgtEl>
                                          <p:spTgt spid="508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0" dur="250" fill="hold"/>
                                        <p:tgtEl>
                                          <p:spTgt spid="508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1" dur="250" fill="hold"/>
                                        <p:tgtEl>
                                          <p:spTgt spid="508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2" dur="250" fill="hold"/>
                                        <p:tgtEl>
                                          <p:spTgt spid="508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603" dur="250"/>
                                        <p:tgtEl>
                                          <p:spTgt spid="508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4" fill="freeze">
                            <p:stCondLst>
                              <p:cond delay="2250"/>
                            </p:stCondLst>
                            <p:childTnLst>
                              <p:par>
                                <p:cTn id="605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07" dur="250" fill="hold"/>
                                        <p:tgtEl>
                                          <p:spTgt spid="508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8" dur="250" fill="hold"/>
                                        <p:tgtEl>
                                          <p:spTgt spid="508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9" dur="250" fill="hold"/>
                                        <p:tgtEl>
                                          <p:spTgt spid="508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10" dur="250" fill="hold"/>
                                        <p:tgtEl>
                                          <p:spTgt spid="508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611" dur="250"/>
                                        <p:tgtEl>
                                          <p:spTgt spid="508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578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579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580" name="CustomShape 4"/>
          <p:cNvSpPr/>
          <p:nvPr/>
        </p:nvSpPr>
        <p:spPr>
          <a:xfrm>
            <a:off x="1645920" y="1005840"/>
            <a:ext cx="5669280" cy="4200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基本数据类型：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5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.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字典：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字典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(dictionary)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是除列表之外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python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中最灵活的内置数据结构类型。列表是 有序的对象结合，字典是无序的对象集合。两者之间的区别在于：字典当中的元素是通过键来存取的，而不是通过偏移存取。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字典由键和对应的值组成。字典也被称作关联数组或哈希表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&gt;&gt;&gt;dict = { 'abc': 123, 98.6: 37 };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每个键与值必须用冒号隔开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(:)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，每对用逗号分割，整体放在花括号中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({})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。键必须独一无二，但值则不必；值可以取任何数据类型。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访问字典里的值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print "dict['abc']: ", dict['abc'];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修改字典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dict["abc"]=27; #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修改已有键的值   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dict["school"]="wutong"; #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增加新的键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/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值对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删除字典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del dict['name']; #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删除键是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'name'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的条目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dict.clear(); #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清空词典所有条目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del dict ; #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删除词典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dict = {'name': 'Zara', 'age': 7, 'class': 'First'};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del dict['name'];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&gt;&gt;&gt; print dict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{'age': 7, 'class': 'First'}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</a:t>
            </a:r>
            <a:endParaRPr/>
          </a:p>
        </p:txBody>
      </p:sp>
      <p:sp>
        <p:nvSpPr>
          <p:cNvPr id="581" name="CustomShape 5"/>
          <p:cNvSpPr/>
          <p:nvPr/>
        </p:nvSpPr>
        <p:spPr>
          <a:xfrm rot="5400000">
            <a:off x="-435600" y="2133360"/>
            <a:ext cx="1682280" cy="840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582" name="CustomShape 6"/>
          <p:cNvSpPr/>
          <p:nvPr/>
        </p:nvSpPr>
        <p:spPr>
          <a:xfrm rot="5400000">
            <a:off x="-256320" y="1264680"/>
            <a:ext cx="965160" cy="48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83" name="CustomShape 7"/>
          <p:cNvSpPr/>
          <p:nvPr/>
        </p:nvSpPr>
        <p:spPr>
          <a:xfrm rot="5400000">
            <a:off x="301320" y="1598400"/>
            <a:ext cx="577800" cy="28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84" name="CustomShape 8"/>
          <p:cNvSpPr/>
          <p:nvPr/>
        </p:nvSpPr>
        <p:spPr>
          <a:xfrm rot="5400000">
            <a:off x="211320" y="752040"/>
            <a:ext cx="936000" cy="467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585" name="CustomShape 9"/>
          <p:cNvSpPr/>
          <p:nvPr/>
        </p:nvSpPr>
        <p:spPr>
          <a:xfrm rot="5400000">
            <a:off x="636480" y="1841400"/>
            <a:ext cx="392760" cy="1962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86" name="CustomShape 10"/>
          <p:cNvSpPr/>
          <p:nvPr/>
        </p:nvSpPr>
        <p:spPr>
          <a:xfrm rot="5400000">
            <a:off x="636120" y="2220840"/>
            <a:ext cx="393120" cy="1962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587" name="CustomShape 11"/>
          <p:cNvSpPr/>
          <p:nvPr/>
        </p:nvSpPr>
        <p:spPr>
          <a:xfrm rot="5400000">
            <a:off x="301320" y="2174400"/>
            <a:ext cx="577800" cy="2887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588" name="CustomShape 12"/>
          <p:cNvSpPr/>
          <p:nvPr/>
        </p:nvSpPr>
        <p:spPr>
          <a:xfrm rot="5400000">
            <a:off x="248400" y="2802960"/>
            <a:ext cx="786600" cy="39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89" name="CustomShape 13"/>
          <p:cNvSpPr/>
          <p:nvPr/>
        </p:nvSpPr>
        <p:spPr>
          <a:xfrm rot="5400000">
            <a:off x="334080" y="3515760"/>
            <a:ext cx="445320" cy="22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90" name="CustomShape 14"/>
          <p:cNvSpPr/>
          <p:nvPr/>
        </p:nvSpPr>
        <p:spPr>
          <a:xfrm rot="5400000">
            <a:off x="-256320" y="3650400"/>
            <a:ext cx="965160" cy="482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591" name="CustomShape 15"/>
          <p:cNvSpPr/>
          <p:nvPr/>
        </p:nvSpPr>
        <p:spPr>
          <a:xfrm rot="5400000">
            <a:off x="334080" y="3990600"/>
            <a:ext cx="444960" cy="2217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592" name="CustomShape 16"/>
          <p:cNvSpPr/>
          <p:nvPr/>
        </p:nvSpPr>
        <p:spPr>
          <a:xfrm rot="5400000">
            <a:off x="556560" y="3767760"/>
            <a:ext cx="444960" cy="2221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93" name="CustomShape 17"/>
          <p:cNvSpPr/>
          <p:nvPr/>
        </p:nvSpPr>
        <p:spPr>
          <a:xfrm rot="5400000">
            <a:off x="780120" y="3549960"/>
            <a:ext cx="439200" cy="218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594" name="CustomShape 18"/>
          <p:cNvSpPr/>
          <p:nvPr/>
        </p:nvSpPr>
        <p:spPr>
          <a:xfrm rot="5400000">
            <a:off x="778680" y="3105720"/>
            <a:ext cx="444960" cy="2221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595" name="CustomShape 19"/>
          <p:cNvSpPr/>
          <p:nvPr/>
        </p:nvSpPr>
        <p:spPr>
          <a:xfrm rot="5400000">
            <a:off x="-182880" y="2708640"/>
            <a:ext cx="671760" cy="335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96" name="CustomShape 20"/>
          <p:cNvSpPr/>
          <p:nvPr/>
        </p:nvSpPr>
        <p:spPr>
          <a:xfrm rot="5400000">
            <a:off x="-343440" y="541800"/>
            <a:ext cx="1314360" cy="6566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597" name="CustomShape 21"/>
          <p:cNvSpPr/>
          <p:nvPr/>
        </p:nvSpPr>
        <p:spPr>
          <a:xfrm rot="5400000">
            <a:off x="93600" y="153540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98" name="CustomShape 22"/>
          <p:cNvSpPr/>
          <p:nvPr/>
        </p:nvSpPr>
        <p:spPr>
          <a:xfrm rot="5400000">
            <a:off x="93600" y="226944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599" name="CustomShape 23"/>
          <p:cNvSpPr/>
          <p:nvPr/>
        </p:nvSpPr>
        <p:spPr>
          <a:xfrm rot="5400000">
            <a:off x="-69480" y="3232800"/>
            <a:ext cx="687960" cy="34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00" name="CustomShape 24"/>
          <p:cNvSpPr/>
          <p:nvPr/>
        </p:nvSpPr>
        <p:spPr>
          <a:xfrm rot="5400000">
            <a:off x="923760" y="1518840"/>
            <a:ext cx="258480" cy="1288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601" name="CustomShape 25"/>
          <p:cNvSpPr/>
          <p:nvPr/>
        </p:nvSpPr>
        <p:spPr>
          <a:xfrm rot="5400000">
            <a:off x="-518400" y="1225080"/>
            <a:ext cx="1847880" cy="92232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602" name="CustomShape 26"/>
          <p:cNvSpPr/>
          <p:nvPr/>
        </p:nvSpPr>
        <p:spPr>
          <a:xfrm rot="5400000">
            <a:off x="-307440" y="2549520"/>
            <a:ext cx="1005120" cy="5014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603" name="CustomShape 27"/>
          <p:cNvSpPr/>
          <p:nvPr/>
        </p:nvSpPr>
        <p:spPr>
          <a:xfrm rot="5400000">
            <a:off x="244440" y="3344760"/>
            <a:ext cx="785160" cy="3916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604" name="CustomShape 28"/>
          <p:cNvSpPr/>
          <p:nvPr/>
        </p:nvSpPr>
        <p:spPr>
          <a:xfrm rot="5400000">
            <a:off x="903240" y="2656440"/>
            <a:ext cx="392400" cy="1958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605" name="CustomShape 29"/>
          <p:cNvSpPr/>
          <p:nvPr/>
        </p:nvSpPr>
        <p:spPr>
          <a:xfrm rot="5400000">
            <a:off x="1337400" y="2156040"/>
            <a:ext cx="217080" cy="1083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606" name="CustomShape 30"/>
          <p:cNvSpPr/>
          <p:nvPr/>
        </p:nvSpPr>
        <p:spPr>
          <a:xfrm rot="5400000">
            <a:off x="1197720" y="2489400"/>
            <a:ext cx="258480" cy="12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07" name="CustomShape 31"/>
          <p:cNvSpPr/>
          <p:nvPr/>
        </p:nvSpPr>
        <p:spPr>
          <a:xfrm rot="5400000">
            <a:off x="1063800" y="3709440"/>
            <a:ext cx="186840" cy="92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08" name="CustomShape 32"/>
          <p:cNvSpPr/>
          <p:nvPr/>
        </p:nvSpPr>
        <p:spPr>
          <a:xfrm rot="5400000">
            <a:off x="822240" y="4080960"/>
            <a:ext cx="308160" cy="153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09" name="CustomShape 33"/>
          <p:cNvSpPr/>
          <p:nvPr/>
        </p:nvSpPr>
        <p:spPr>
          <a:xfrm rot="5400000">
            <a:off x="-353160" y="2288520"/>
            <a:ext cx="1352880" cy="676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10" name="CustomShape 34"/>
          <p:cNvSpPr/>
          <p:nvPr/>
        </p:nvSpPr>
        <p:spPr>
          <a:xfrm rot="5400000">
            <a:off x="127080" y="3701520"/>
            <a:ext cx="638280" cy="318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611" name="CustomShape 35"/>
          <p:cNvSpPr/>
          <p:nvPr/>
        </p:nvSpPr>
        <p:spPr>
          <a:xfrm rot="5400000">
            <a:off x="111240" y="1343160"/>
            <a:ext cx="638280" cy="319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12" name="CustomShape 36"/>
          <p:cNvSpPr/>
          <p:nvPr/>
        </p:nvSpPr>
        <p:spPr>
          <a:xfrm rot="5400000">
            <a:off x="836280" y="2034360"/>
            <a:ext cx="379080" cy="189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13" name="CustomShape 37"/>
          <p:cNvSpPr/>
          <p:nvPr/>
        </p:nvSpPr>
        <p:spPr>
          <a:xfrm rot="5400000">
            <a:off x="866520" y="845280"/>
            <a:ext cx="186840" cy="93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14" name="CustomShape 38"/>
          <p:cNvSpPr/>
          <p:nvPr/>
        </p:nvSpPr>
        <p:spPr>
          <a:xfrm rot="5400000">
            <a:off x="1525680" y="3541680"/>
            <a:ext cx="160200" cy="799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615" name="CustomShape 39"/>
          <p:cNvSpPr/>
          <p:nvPr/>
        </p:nvSpPr>
        <p:spPr>
          <a:xfrm rot="5400000">
            <a:off x="7828200" y="2088360"/>
            <a:ext cx="1773720" cy="8874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616" name="CustomShape 40"/>
          <p:cNvSpPr/>
          <p:nvPr/>
        </p:nvSpPr>
        <p:spPr>
          <a:xfrm rot="5400000">
            <a:off x="8395200" y="1172520"/>
            <a:ext cx="1017360" cy="509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17" name="CustomShape 41"/>
          <p:cNvSpPr/>
          <p:nvPr/>
        </p:nvSpPr>
        <p:spPr>
          <a:xfrm rot="5400000">
            <a:off x="8215200" y="1524600"/>
            <a:ext cx="609480" cy="3049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18" name="CustomShape 42"/>
          <p:cNvSpPr/>
          <p:nvPr/>
        </p:nvSpPr>
        <p:spPr>
          <a:xfrm rot="5400000">
            <a:off x="7932240" y="632160"/>
            <a:ext cx="987120" cy="4932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619" name="CustomShape 43"/>
          <p:cNvSpPr/>
          <p:nvPr/>
        </p:nvSpPr>
        <p:spPr>
          <a:xfrm rot="5400000">
            <a:off x="8056800" y="1780560"/>
            <a:ext cx="414360" cy="207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20" name="CustomShape 44"/>
          <p:cNvSpPr/>
          <p:nvPr/>
        </p:nvSpPr>
        <p:spPr>
          <a:xfrm rot="5400000">
            <a:off x="8056800" y="2180880"/>
            <a:ext cx="414360" cy="2073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621" name="CustomShape 45"/>
          <p:cNvSpPr/>
          <p:nvPr/>
        </p:nvSpPr>
        <p:spPr>
          <a:xfrm rot="5400000">
            <a:off x="8215200" y="2132280"/>
            <a:ext cx="609480" cy="3049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622" name="CustomShape 46"/>
          <p:cNvSpPr/>
          <p:nvPr/>
        </p:nvSpPr>
        <p:spPr>
          <a:xfrm rot="5400000">
            <a:off x="8050680" y="2794680"/>
            <a:ext cx="829080" cy="414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23" name="CustomShape 47"/>
          <p:cNvSpPr/>
          <p:nvPr/>
        </p:nvSpPr>
        <p:spPr>
          <a:xfrm rot="5400000">
            <a:off x="8320320" y="354636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24" name="CustomShape 48"/>
          <p:cNvSpPr/>
          <p:nvPr/>
        </p:nvSpPr>
        <p:spPr>
          <a:xfrm rot="5400000">
            <a:off x="8394840" y="3687840"/>
            <a:ext cx="1017720" cy="509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25" name="CustomShape 49"/>
          <p:cNvSpPr/>
          <p:nvPr/>
        </p:nvSpPr>
        <p:spPr>
          <a:xfrm rot="5400000">
            <a:off x="8320680" y="4047120"/>
            <a:ext cx="469080" cy="2343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626" name="CustomShape 50"/>
          <p:cNvSpPr/>
          <p:nvPr/>
        </p:nvSpPr>
        <p:spPr>
          <a:xfrm rot="5400000">
            <a:off x="8085960" y="381204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27" name="CustomShape 51"/>
          <p:cNvSpPr/>
          <p:nvPr/>
        </p:nvSpPr>
        <p:spPr>
          <a:xfrm rot="5400000">
            <a:off x="7856640" y="3582360"/>
            <a:ext cx="462960" cy="2311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628" name="CustomShape 52"/>
          <p:cNvSpPr/>
          <p:nvPr/>
        </p:nvSpPr>
        <p:spPr>
          <a:xfrm rot="5400000">
            <a:off x="7851960" y="3114360"/>
            <a:ext cx="469080" cy="2343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629" name="CustomShape 53"/>
          <p:cNvSpPr/>
          <p:nvPr/>
        </p:nvSpPr>
        <p:spPr>
          <a:xfrm rot="5400000">
            <a:off x="8627040" y="2695320"/>
            <a:ext cx="708480" cy="35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30" name="CustomShape 54"/>
          <p:cNvSpPr/>
          <p:nvPr/>
        </p:nvSpPr>
        <p:spPr>
          <a:xfrm rot="5400000">
            <a:off x="8118720" y="410400"/>
            <a:ext cx="1386000" cy="69300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631" name="CustomShape 55"/>
          <p:cNvSpPr/>
          <p:nvPr/>
        </p:nvSpPr>
        <p:spPr>
          <a:xfrm rot="5400000">
            <a:off x="8605440" y="145836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32" name="CustomShape 56"/>
          <p:cNvSpPr/>
          <p:nvPr/>
        </p:nvSpPr>
        <p:spPr>
          <a:xfrm rot="5400000">
            <a:off x="8605440" y="223164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33" name="CustomShape 57"/>
          <p:cNvSpPr/>
          <p:nvPr/>
        </p:nvSpPr>
        <p:spPr>
          <a:xfrm rot="5400000">
            <a:off x="8490240" y="3247560"/>
            <a:ext cx="725040" cy="362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34" name="CustomShape 58"/>
          <p:cNvSpPr/>
          <p:nvPr/>
        </p:nvSpPr>
        <p:spPr>
          <a:xfrm rot="5400000">
            <a:off x="7895520" y="1440720"/>
            <a:ext cx="272880" cy="1360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635" name="CustomShape 59"/>
          <p:cNvSpPr/>
          <p:nvPr/>
        </p:nvSpPr>
        <p:spPr>
          <a:xfrm rot="5400000">
            <a:off x="7740720" y="1130760"/>
            <a:ext cx="1948320" cy="97308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636" name="CustomShape 60"/>
          <p:cNvSpPr/>
          <p:nvPr/>
        </p:nvSpPr>
        <p:spPr>
          <a:xfrm rot="5400000">
            <a:off x="8407080" y="2527920"/>
            <a:ext cx="1059840" cy="5292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637" name="CustomShape 61"/>
          <p:cNvSpPr/>
          <p:nvPr/>
        </p:nvSpPr>
        <p:spPr>
          <a:xfrm rot="5400000">
            <a:off x="8056440" y="3366000"/>
            <a:ext cx="828000" cy="4136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638" name="CustomShape 62"/>
          <p:cNvSpPr/>
          <p:nvPr/>
        </p:nvSpPr>
        <p:spPr>
          <a:xfrm rot="5400000">
            <a:off x="7776360" y="2639880"/>
            <a:ext cx="413640" cy="20700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639" name="CustomShape 63"/>
          <p:cNvSpPr/>
          <p:nvPr/>
        </p:nvSpPr>
        <p:spPr>
          <a:xfrm rot="5400000">
            <a:off x="7503120" y="2112480"/>
            <a:ext cx="229320" cy="114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640" name="CustomShape 64"/>
          <p:cNvSpPr/>
          <p:nvPr/>
        </p:nvSpPr>
        <p:spPr>
          <a:xfrm rot="5400000">
            <a:off x="7607160" y="2463840"/>
            <a:ext cx="272520" cy="136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41" name="CustomShape 65"/>
          <p:cNvSpPr/>
          <p:nvPr/>
        </p:nvSpPr>
        <p:spPr>
          <a:xfrm rot="5400000">
            <a:off x="7823520" y="3750120"/>
            <a:ext cx="196920" cy="99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42" name="CustomShape 66"/>
          <p:cNvSpPr/>
          <p:nvPr/>
        </p:nvSpPr>
        <p:spPr>
          <a:xfrm rot="5400000">
            <a:off x="7950240" y="4141800"/>
            <a:ext cx="325080" cy="162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43" name="CustomShape 67"/>
          <p:cNvSpPr/>
          <p:nvPr/>
        </p:nvSpPr>
        <p:spPr>
          <a:xfrm rot="5400000">
            <a:off x="8088120" y="2252160"/>
            <a:ext cx="1426680" cy="713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44" name="CustomShape 68"/>
          <p:cNvSpPr/>
          <p:nvPr/>
        </p:nvSpPr>
        <p:spPr>
          <a:xfrm rot="5400000">
            <a:off x="8335440" y="3742200"/>
            <a:ext cx="673200" cy="336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645" name="CustomShape 69"/>
          <p:cNvSpPr/>
          <p:nvPr/>
        </p:nvSpPr>
        <p:spPr>
          <a:xfrm rot="5400000">
            <a:off x="8351640" y="1255680"/>
            <a:ext cx="673200" cy="3369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46" name="CustomShape 70"/>
          <p:cNvSpPr/>
          <p:nvPr/>
        </p:nvSpPr>
        <p:spPr>
          <a:xfrm rot="5400000">
            <a:off x="7860600" y="1984320"/>
            <a:ext cx="399960" cy="200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47" name="CustomShape 71"/>
          <p:cNvSpPr/>
          <p:nvPr/>
        </p:nvSpPr>
        <p:spPr>
          <a:xfrm rot="5400000">
            <a:off x="8031600" y="730440"/>
            <a:ext cx="196920" cy="98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48" name="CustomShape 72"/>
          <p:cNvSpPr/>
          <p:nvPr/>
        </p:nvSpPr>
        <p:spPr>
          <a:xfrm rot="5400000">
            <a:off x="7364520" y="3573720"/>
            <a:ext cx="169200" cy="84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612" dur="indefinite" restart="never" nodeType="tmRoot">
          <p:childTnLst>
            <p:seq>
              <p:cTn id="613" nodeType="mainSeq">
                <p:childTnLst>
                  <p:par>
                    <p:cTn id="614" fill="freeze">
                      <p:stCondLst>
                        <p:cond delay="0"/>
                      </p:stCondLst>
                      <p:childTnLst>
                        <p:par>
                          <p:cTn id="615" fill="freeze">
                            <p:stCondLst>
                              <p:cond delay="0"/>
                            </p:stCondLst>
                            <p:childTnLst>
                              <p:par>
                                <p:cTn id="616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18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19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2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1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23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24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2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6" fill="freeze">
                            <p:stCondLst>
                              <p:cond delay="1000"/>
                            </p:stCondLst>
                            <p:childTnLst>
                              <p:par>
                                <p:cTn id="627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2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63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1" fill="freeze">
                            <p:stCondLst>
                              <p:cond delay="1500"/>
                            </p:stCondLst>
                            <p:childTnLst>
                              <p:par>
                                <p:cTn id="632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34" dur="500"/>
                                        <p:tgtEl>
                                          <p:spTgt spid="5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635" dur="5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6" fill="freeze">
                            <p:stCondLst>
                              <p:cond delay="2000"/>
                            </p:stCondLst>
                            <p:childTnLst>
                              <p:par>
                                <p:cTn id="63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39" dur="250" fill="hold"/>
                                        <p:tgtEl>
                                          <p:spTgt spid="58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0" dur="250" fill="hold"/>
                                        <p:tgtEl>
                                          <p:spTgt spid="58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1" dur="250" fill="hold"/>
                                        <p:tgtEl>
                                          <p:spTgt spid="58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2" dur="250" fill="hold"/>
                                        <p:tgtEl>
                                          <p:spTgt spid="58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643" dur="250"/>
                                        <p:tgtEl>
                                          <p:spTgt spid="580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4" fill="freeze">
                            <p:stCondLst>
                              <p:cond delay="2250"/>
                            </p:stCondLst>
                            <p:childTnLst>
                              <p:par>
                                <p:cTn id="645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47" dur="250" fill="hold"/>
                                        <p:tgtEl>
                                          <p:spTgt spid="580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8" dur="250" fill="hold"/>
                                        <p:tgtEl>
                                          <p:spTgt spid="580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9" dur="250" fill="hold"/>
                                        <p:tgtEl>
                                          <p:spTgt spid="580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50" dur="250" fill="hold"/>
                                        <p:tgtEl>
                                          <p:spTgt spid="580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651" dur="250"/>
                                        <p:tgtEl>
                                          <p:spTgt spid="580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CustomShape 1"/>
          <p:cNvSpPr/>
          <p:nvPr/>
        </p:nvSpPr>
        <p:spPr>
          <a:xfrm>
            <a:off x="2514960" y="365760"/>
            <a:ext cx="4343040" cy="457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778495"/>
                </a:solidFill>
                <a:latin typeface="方正兰亭中黑_GBK"/>
                <a:ea typeface="方正兰亭中黑_GBK"/>
              </a:rPr>
              <a:t>简单的数据类型以及赋值</a:t>
            </a:r>
            <a:endParaRPr/>
          </a:p>
        </p:txBody>
      </p:sp>
      <p:sp>
        <p:nvSpPr>
          <p:cNvPr id="650" name="CustomShape 2"/>
          <p:cNvSpPr/>
          <p:nvPr/>
        </p:nvSpPr>
        <p:spPr>
          <a:xfrm rot="5400000">
            <a:off x="1515960" y="250200"/>
            <a:ext cx="773640" cy="638280"/>
          </a:xfrm>
          <a:prstGeom prst="rect">
            <a:avLst/>
          </a:prstGeom>
          <a:solidFill>
            <a:srgbClr val="9cd8c5"/>
          </a:solidFill>
          <a:ln w="25560">
            <a:noFill/>
          </a:ln>
        </p:spPr>
      </p:sp>
      <p:sp>
        <p:nvSpPr>
          <p:cNvPr id="651" name="CustomShape 3"/>
          <p:cNvSpPr/>
          <p:nvPr/>
        </p:nvSpPr>
        <p:spPr>
          <a:xfrm>
            <a:off x="1463040" y="258480"/>
            <a:ext cx="697680" cy="57780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Swiss911 XCm BT"/>
                <a:ea typeface="黑体"/>
              </a:rPr>
              <a:t>01</a:t>
            </a:r>
            <a:endParaRPr/>
          </a:p>
        </p:txBody>
      </p:sp>
      <p:sp>
        <p:nvSpPr>
          <p:cNvPr id="652" name="CustomShape 4"/>
          <p:cNvSpPr/>
          <p:nvPr/>
        </p:nvSpPr>
        <p:spPr>
          <a:xfrm>
            <a:off x="1645920" y="1005840"/>
            <a:ext cx="5669280" cy="4201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buFont typeface="Wingdings" charset="2"/>
              <a:buChar char=""/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基本数据类型：</a:t>
            </a:r>
            <a:endParaRPr/>
          </a:p>
          <a:p>
            <a:pPr>
              <a:lnSpc>
                <a:spcPct val="100000"/>
              </a:lnSpc>
            </a:pP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       </a:t>
            </a:r>
            <a:r>
              <a:rPr lang="en-US" sz="1400">
                <a:solidFill>
                  <a:srgbClr val="808080"/>
                </a:solidFill>
                <a:latin typeface="Arial Unicode MS"/>
                <a:ea typeface="黑体"/>
              </a:rPr>
              <a:t>5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.</a:t>
            </a: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字典： </a:t>
            </a:r>
            <a:endParaRPr/>
          </a:p>
          <a:p>
            <a:pPr>
              <a:lnSpc>
                <a:spcPct val="100000"/>
              </a:lnSpc>
            </a:pPr>
            <a:r>
              <a:rPr lang="en-US" sz="1100">
                <a:solidFill>
                  <a:srgbClr val="808080"/>
                </a:solidFill>
                <a:latin typeface="Arial Unicode MS"/>
                <a:ea typeface="黑体"/>
              </a:rPr>
              <a:t>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字典内置函数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&amp;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方法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: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cmp(dict1, dict2)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比较两个字典元素。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len(dict)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计算字典元素个数，即键的总数。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str(dict)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输出字典可打印的字符串表示。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type(variable)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返回输入的变量类型，如果变量是字典就返回字典类型。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radiansdict.clear()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删除字典内所有元素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radiansdict.copy()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返回一个字典的浅复制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radiansdict.fromkeys()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创建一个新字典，以序列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seq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中元素做字典的键，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val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为字典所有键对应的初始值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radiansdict.get(key, default=None)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返回指定键的值，如果值不在字典中返回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default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值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radiansdict.has_key(key)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如果键在字典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dict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里返回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true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，否则返回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false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radiansdict.items()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以列表返回可遍历的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(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键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,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值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元组数组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radiansdict.keys()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以列表返回一个字典所有的键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radiansdict.setdefault(key, default=None)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和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get()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类似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,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但如果键不已经存在于字典中，将会添加键并将值设为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default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radiansdict.update(dict2)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把字典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dict2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的键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/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值对更新到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dict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里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radiansdict.values() </a:t>
            </a: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以列表返回字典中的所有值</a:t>
            </a:r>
            <a:endParaRPr/>
          </a:p>
          <a:p>
            <a:pPr>
              <a:lnSpc>
                <a:spcPct val="100000"/>
              </a:lnSpc>
            </a:pPr>
            <a:r>
              <a:rPr lang="en-US" sz="1000">
                <a:solidFill>
                  <a:srgbClr val="808080"/>
                </a:solidFill>
                <a:latin typeface="Arial Unicode MS"/>
                <a:ea typeface="黑体"/>
              </a:rPr>
              <a:t>                </a:t>
            </a:r>
            <a:endParaRPr/>
          </a:p>
        </p:txBody>
      </p:sp>
      <p:sp>
        <p:nvSpPr>
          <p:cNvPr id="653" name="CustomShape 5"/>
          <p:cNvSpPr/>
          <p:nvPr/>
        </p:nvSpPr>
        <p:spPr>
          <a:xfrm rot="5400000">
            <a:off x="-435600" y="2133360"/>
            <a:ext cx="1682280" cy="840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654" name="CustomShape 6"/>
          <p:cNvSpPr/>
          <p:nvPr/>
        </p:nvSpPr>
        <p:spPr>
          <a:xfrm rot="5400000">
            <a:off x="-256320" y="1264680"/>
            <a:ext cx="965160" cy="48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55" name="CustomShape 7"/>
          <p:cNvSpPr/>
          <p:nvPr/>
        </p:nvSpPr>
        <p:spPr>
          <a:xfrm rot="5400000">
            <a:off x="301320" y="1598400"/>
            <a:ext cx="577800" cy="288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56" name="CustomShape 8"/>
          <p:cNvSpPr/>
          <p:nvPr/>
        </p:nvSpPr>
        <p:spPr>
          <a:xfrm rot="5400000">
            <a:off x="211320" y="752040"/>
            <a:ext cx="936000" cy="4672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657" name="CustomShape 9"/>
          <p:cNvSpPr/>
          <p:nvPr/>
        </p:nvSpPr>
        <p:spPr>
          <a:xfrm rot="5400000">
            <a:off x="636480" y="1841400"/>
            <a:ext cx="392760" cy="19620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58" name="CustomShape 10"/>
          <p:cNvSpPr/>
          <p:nvPr/>
        </p:nvSpPr>
        <p:spPr>
          <a:xfrm rot="5400000">
            <a:off x="636120" y="2220840"/>
            <a:ext cx="393120" cy="19620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659" name="CustomShape 11"/>
          <p:cNvSpPr/>
          <p:nvPr/>
        </p:nvSpPr>
        <p:spPr>
          <a:xfrm rot="5400000">
            <a:off x="301320" y="2174400"/>
            <a:ext cx="577800" cy="2887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660" name="CustomShape 12"/>
          <p:cNvSpPr/>
          <p:nvPr/>
        </p:nvSpPr>
        <p:spPr>
          <a:xfrm rot="5400000">
            <a:off x="248400" y="2802960"/>
            <a:ext cx="786600" cy="392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61" name="CustomShape 13"/>
          <p:cNvSpPr/>
          <p:nvPr/>
        </p:nvSpPr>
        <p:spPr>
          <a:xfrm rot="5400000">
            <a:off x="334080" y="3515760"/>
            <a:ext cx="445320" cy="2217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62" name="CustomShape 14"/>
          <p:cNvSpPr/>
          <p:nvPr/>
        </p:nvSpPr>
        <p:spPr>
          <a:xfrm rot="5400000">
            <a:off x="-256320" y="3650400"/>
            <a:ext cx="965160" cy="482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63" name="CustomShape 15"/>
          <p:cNvSpPr/>
          <p:nvPr/>
        </p:nvSpPr>
        <p:spPr>
          <a:xfrm rot="5400000">
            <a:off x="334080" y="3990600"/>
            <a:ext cx="444960" cy="2217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664" name="CustomShape 16"/>
          <p:cNvSpPr/>
          <p:nvPr/>
        </p:nvSpPr>
        <p:spPr>
          <a:xfrm rot="5400000">
            <a:off x="556560" y="3767760"/>
            <a:ext cx="444960" cy="2221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65" name="CustomShape 17"/>
          <p:cNvSpPr/>
          <p:nvPr/>
        </p:nvSpPr>
        <p:spPr>
          <a:xfrm rot="5400000">
            <a:off x="780120" y="3549960"/>
            <a:ext cx="439200" cy="21888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666" name="CustomShape 18"/>
          <p:cNvSpPr/>
          <p:nvPr/>
        </p:nvSpPr>
        <p:spPr>
          <a:xfrm rot="5400000">
            <a:off x="778680" y="3105720"/>
            <a:ext cx="444960" cy="2221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667" name="CustomShape 19"/>
          <p:cNvSpPr/>
          <p:nvPr/>
        </p:nvSpPr>
        <p:spPr>
          <a:xfrm rot="5400000">
            <a:off x="-182880" y="2708640"/>
            <a:ext cx="671760" cy="335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68" name="CustomShape 20"/>
          <p:cNvSpPr/>
          <p:nvPr/>
        </p:nvSpPr>
        <p:spPr>
          <a:xfrm rot="5400000">
            <a:off x="-343440" y="541800"/>
            <a:ext cx="1314360" cy="65664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669" name="CustomShape 21"/>
          <p:cNvSpPr/>
          <p:nvPr/>
        </p:nvSpPr>
        <p:spPr>
          <a:xfrm rot="5400000">
            <a:off x="93600" y="153540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70" name="CustomShape 22"/>
          <p:cNvSpPr/>
          <p:nvPr/>
        </p:nvSpPr>
        <p:spPr>
          <a:xfrm rot="5400000">
            <a:off x="93600" y="2269440"/>
            <a:ext cx="415440" cy="207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71" name="CustomShape 23"/>
          <p:cNvSpPr/>
          <p:nvPr/>
        </p:nvSpPr>
        <p:spPr>
          <a:xfrm rot="5400000">
            <a:off x="-69480" y="3232800"/>
            <a:ext cx="687960" cy="343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72" name="CustomShape 24"/>
          <p:cNvSpPr/>
          <p:nvPr/>
        </p:nvSpPr>
        <p:spPr>
          <a:xfrm rot="5400000">
            <a:off x="923760" y="1518840"/>
            <a:ext cx="258480" cy="1288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673" name="CustomShape 25"/>
          <p:cNvSpPr/>
          <p:nvPr/>
        </p:nvSpPr>
        <p:spPr>
          <a:xfrm rot="5400000">
            <a:off x="-518400" y="1225080"/>
            <a:ext cx="1847880" cy="92232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674" name="CustomShape 26"/>
          <p:cNvSpPr/>
          <p:nvPr/>
        </p:nvSpPr>
        <p:spPr>
          <a:xfrm rot="5400000">
            <a:off x="-307440" y="2549520"/>
            <a:ext cx="1005120" cy="50148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675" name="CustomShape 27"/>
          <p:cNvSpPr/>
          <p:nvPr/>
        </p:nvSpPr>
        <p:spPr>
          <a:xfrm rot="5400000">
            <a:off x="244440" y="3344760"/>
            <a:ext cx="785160" cy="39168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676" name="CustomShape 28"/>
          <p:cNvSpPr/>
          <p:nvPr/>
        </p:nvSpPr>
        <p:spPr>
          <a:xfrm rot="5400000">
            <a:off x="903240" y="2656440"/>
            <a:ext cx="392400" cy="1958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677" name="CustomShape 29"/>
          <p:cNvSpPr/>
          <p:nvPr/>
        </p:nvSpPr>
        <p:spPr>
          <a:xfrm rot="5400000">
            <a:off x="1337400" y="2156040"/>
            <a:ext cx="217080" cy="10836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678" name="CustomShape 30"/>
          <p:cNvSpPr/>
          <p:nvPr/>
        </p:nvSpPr>
        <p:spPr>
          <a:xfrm rot="5400000">
            <a:off x="1197720" y="2489400"/>
            <a:ext cx="258480" cy="128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79" name="CustomShape 31"/>
          <p:cNvSpPr/>
          <p:nvPr/>
        </p:nvSpPr>
        <p:spPr>
          <a:xfrm rot="5400000">
            <a:off x="1063800" y="3709440"/>
            <a:ext cx="186840" cy="928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80" name="CustomShape 32"/>
          <p:cNvSpPr/>
          <p:nvPr/>
        </p:nvSpPr>
        <p:spPr>
          <a:xfrm rot="5400000">
            <a:off x="822240" y="4080960"/>
            <a:ext cx="308160" cy="153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81" name="CustomShape 33"/>
          <p:cNvSpPr/>
          <p:nvPr/>
        </p:nvSpPr>
        <p:spPr>
          <a:xfrm rot="5400000">
            <a:off x="-353160" y="2288520"/>
            <a:ext cx="1352880" cy="6760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82" name="CustomShape 34"/>
          <p:cNvSpPr/>
          <p:nvPr/>
        </p:nvSpPr>
        <p:spPr>
          <a:xfrm rot="5400000">
            <a:off x="127080" y="3701520"/>
            <a:ext cx="638280" cy="318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683" name="CustomShape 35"/>
          <p:cNvSpPr/>
          <p:nvPr/>
        </p:nvSpPr>
        <p:spPr>
          <a:xfrm rot="5400000">
            <a:off x="111240" y="1343160"/>
            <a:ext cx="638280" cy="3193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84" name="CustomShape 36"/>
          <p:cNvSpPr/>
          <p:nvPr/>
        </p:nvSpPr>
        <p:spPr>
          <a:xfrm rot="5400000">
            <a:off x="836280" y="2034360"/>
            <a:ext cx="379080" cy="1897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85" name="CustomShape 37"/>
          <p:cNvSpPr/>
          <p:nvPr/>
        </p:nvSpPr>
        <p:spPr>
          <a:xfrm rot="5400000">
            <a:off x="866520" y="845280"/>
            <a:ext cx="186840" cy="932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86" name="CustomShape 38"/>
          <p:cNvSpPr/>
          <p:nvPr/>
        </p:nvSpPr>
        <p:spPr>
          <a:xfrm rot="5400000">
            <a:off x="1525680" y="3541680"/>
            <a:ext cx="160200" cy="7992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687" name="CustomShape 39"/>
          <p:cNvSpPr/>
          <p:nvPr/>
        </p:nvSpPr>
        <p:spPr>
          <a:xfrm rot="5400000">
            <a:off x="7828200" y="2088360"/>
            <a:ext cx="1773720" cy="88740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688" name="CustomShape 40"/>
          <p:cNvSpPr/>
          <p:nvPr/>
        </p:nvSpPr>
        <p:spPr>
          <a:xfrm rot="5400000">
            <a:off x="8395200" y="1172520"/>
            <a:ext cx="1017360" cy="5090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89" name="CustomShape 41"/>
          <p:cNvSpPr/>
          <p:nvPr/>
        </p:nvSpPr>
        <p:spPr>
          <a:xfrm rot="5400000">
            <a:off x="8215200" y="1524600"/>
            <a:ext cx="609480" cy="3049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90" name="CustomShape 42"/>
          <p:cNvSpPr/>
          <p:nvPr/>
        </p:nvSpPr>
        <p:spPr>
          <a:xfrm rot="5400000">
            <a:off x="7932240" y="632160"/>
            <a:ext cx="987120" cy="49320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691" name="CustomShape 43"/>
          <p:cNvSpPr/>
          <p:nvPr/>
        </p:nvSpPr>
        <p:spPr>
          <a:xfrm rot="5400000">
            <a:off x="8056800" y="1780560"/>
            <a:ext cx="414360" cy="2073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92" name="CustomShape 44"/>
          <p:cNvSpPr/>
          <p:nvPr/>
        </p:nvSpPr>
        <p:spPr>
          <a:xfrm rot="5400000">
            <a:off x="8056800" y="2180880"/>
            <a:ext cx="414360" cy="20736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693" name="CustomShape 45"/>
          <p:cNvSpPr/>
          <p:nvPr/>
        </p:nvSpPr>
        <p:spPr>
          <a:xfrm rot="5400000">
            <a:off x="8215200" y="2132280"/>
            <a:ext cx="609480" cy="30492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694" name="CustomShape 46"/>
          <p:cNvSpPr/>
          <p:nvPr/>
        </p:nvSpPr>
        <p:spPr>
          <a:xfrm rot="5400000">
            <a:off x="8050680" y="2794680"/>
            <a:ext cx="829080" cy="414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95" name="CustomShape 47"/>
          <p:cNvSpPr/>
          <p:nvPr/>
        </p:nvSpPr>
        <p:spPr>
          <a:xfrm rot="5400000">
            <a:off x="8320320" y="354636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96" name="CustomShape 48"/>
          <p:cNvSpPr/>
          <p:nvPr/>
        </p:nvSpPr>
        <p:spPr>
          <a:xfrm rot="5400000">
            <a:off x="8394840" y="3687840"/>
            <a:ext cx="1017720" cy="5090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697" name="CustomShape 49"/>
          <p:cNvSpPr/>
          <p:nvPr/>
        </p:nvSpPr>
        <p:spPr>
          <a:xfrm rot="5400000">
            <a:off x="8320680" y="4047120"/>
            <a:ext cx="469080" cy="234360"/>
          </a:xfrm>
          <a:prstGeom prst="rect">
            <a:avLst/>
          </a:prstGeom>
          <a:solidFill>
            <a:srgbClr val="abbbc9"/>
          </a:solidFill>
          <a:ln w="25560">
            <a:noFill/>
          </a:ln>
        </p:spPr>
      </p:sp>
      <p:sp>
        <p:nvSpPr>
          <p:cNvPr id="698" name="CustomShape 50"/>
          <p:cNvSpPr/>
          <p:nvPr/>
        </p:nvSpPr>
        <p:spPr>
          <a:xfrm rot="5400000">
            <a:off x="8085960" y="3812040"/>
            <a:ext cx="469440" cy="2343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699" name="CustomShape 51"/>
          <p:cNvSpPr/>
          <p:nvPr/>
        </p:nvSpPr>
        <p:spPr>
          <a:xfrm rot="5400000">
            <a:off x="7856640" y="3582360"/>
            <a:ext cx="462960" cy="231120"/>
          </a:xfrm>
          <a:prstGeom prst="rect">
            <a:avLst/>
          </a:prstGeom>
          <a:solidFill>
            <a:srgbClr val="fef0e1"/>
          </a:solidFill>
          <a:ln w="25560">
            <a:noFill/>
          </a:ln>
        </p:spPr>
      </p:sp>
      <p:sp>
        <p:nvSpPr>
          <p:cNvPr id="700" name="CustomShape 52"/>
          <p:cNvSpPr/>
          <p:nvPr/>
        </p:nvSpPr>
        <p:spPr>
          <a:xfrm rot="5400000">
            <a:off x="7851960" y="3114360"/>
            <a:ext cx="469080" cy="234360"/>
          </a:xfrm>
          <a:prstGeom prst="rect">
            <a:avLst/>
          </a:prstGeom>
          <a:solidFill>
            <a:srgbClr val="c5e7eb"/>
          </a:solidFill>
          <a:ln w="25560">
            <a:noFill/>
          </a:ln>
        </p:spPr>
      </p:sp>
      <p:sp>
        <p:nvSpPr>
          <p:cNvPr id="701" name="CustomShape 53"/>
          <p:cNvSpPr/>
          <p:nvPr/>
        </p:nvSpPr>
        <p:spPr>
          <a:xfrm rot="5400000">
            <a:off x="8627040" y="2695320"/>
            <a:ext cx="708480" cy="3546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02" name="CustomShape 54"/>
          <p:cNvSpPr/>
          <p:nvPr/>
        </p:nvSpPr>
        <p:spPr>
          <a:xfrm rot="5400000">
            <a:off x="8118720" y="410400"/>
            <a:ext cx="1386000" cy="693000"/>
          </a:xfrm>
          <a:prstGeom prst="rect">
            <a:avLst/>
          </a:prstGeom>
          <a:solidFill>
            <a:srgbClr val="f3f5f7"/>
          </a:solidFill>
          <a:ln w="25560">
            <a:noFill/>
          </a:ln>
        </p:spPr>
      </p:sp>
      <p:sp>
        <p:nvSpPr>
          <p:cNvPr id="703" name="CustomShape 55"/>
          <p:cNvSpPr/>
          <p:nvPr/>
        </p:nvSpPr>
        <p:spPr>
          <a:xfrm rot="5400000">
            <a:off x="8605440" y="145836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04" name="CustomShape 56"/>
          <p:cNvSpPr/>
          <p:nvPr/>
        </p:nvSpPr>
        <p:spPr>
          <a:xfrm rot="5400000">
            <a:off x="8605440" y="2231640"/>
            <a:ext cx="438120" cy="2192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05" name="CustomShape 57"/>
          <p:cNvSpPr/>
          <p:nvPr/>
        </p:nvSpPr>
        <p:spPr>
          <a:xfrm rot="5400000">
            <a:off x="8490240" y="3247560"/>
            <a:ext cx="725040" cy="362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06" name="CustomShape 58"/>
          <p:cNvSpPr/>
          <p:nvPr/>
        </p:nvSpPr>
        <p:spPr>
          <a:xfrm rot="5400000">
            <a:off x="7895520" y="1440720"/>
            <a:ext cx="272880" cy="13608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  <p:sp>
        <p:nvSpPr>
          <p:cNvPr id="707" name="CustomShape 59"/>
          <p:cNvSpPr/>
          <p:nvPr/>
        </p:nvSpPr>
        <p:spPr>
          <a:xfrm rot="5400000">
            <a:off x="7740720" y="1130760"/>
            <a:ext cx="1948320" cy="973080"/>
          </a:xfrm>
          <a:prstGeom prst="rect">
            <a:avLst/>
          </a:prstGeom>
          <a:solidFill>
            <a:srgbClr val="f2f2f2"/>
          </a:solidFill>
          <a:ln w="25560">
            <a:solidFill>
              <a:srgbClr val="bde5d8"/>
            </a:solidFill>
            <a:round/>
          </a:ln>
        </p:spPr>
      </p:sp>
      <p:sp>
        <p:nvSpPr>
          <p:cNvPr id="708" name="CustomShape 60"/>
          <p:cNvSpPr/>
          <p:nvPr/>
        </p:nvSpPr>
        <p:spPr>
          <a:xfrm rot="5400000">
            <a:off x="8407080" y="2527920"/>
            <a:ext cx="1059840" cy="52920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</p:sp>
      <p:sp>
        <p:nvSpPr>
          <p:cNvPr id="709" name="CustomShape 61"/>
          <p:cNvSpPr/>
          <p:nvPr/>
        </p:nvSpPr>
        <p:spPr>
          <a:xfrm rot="5400000">
            <a:off x="8056440" y="3366000"/>
            <a:ext cx="828000" cy="41364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710" name="CustomShape 62"/>
          <p:cNvSpPr/>
          <p:nvPr/>
        </p:nvSpPr>
        <p:spPr>
          <a:xfrm rot="5400000">
            <a:off x="7776360" y="2639880"/>
            <a:ext cx="413640" cy="207000"/>
          </a:xfrm>
          <a:prstGeom prst="rect">
            <a:avLst/>
          </a:prstGeom>
          <a:solidFill>
            <a:srgbClr val="f2f2f2"/>
          </a:solidFill>
          <a:ln w="25560">
            <a:solidFill>
              <a:srgbClr val="d9d9d9"/>
            </a:solidFill>
            <a:round/>
          </a:ln>
        </p:spPr>
      </p:sp>
      <p:sp>
        <p:nvSpPr>
          <p:cNvPr id="711" name="CustomShape 63"/>
          <p:cNvSpPr/>
          <p:nvPr/>
        </p:nvSpPr>
        <p:spPr>
          <a:xfrm rot="5400000">
            <a:off x="7503120" y="2112480"/>
            <a:ext cx="229320" cy="114840"/>
          </a:xfrm>
          <a:prstGeom prst="rect">
            <a:avLst/>
          </a:prstGeom>
          <a:solidFill>
            <a:srgbClr val="f2f2f2"/>
          </a:solidFill>
          <a:ln w="25560">
            <a:solidFill>
              <a:srgbClr val="fbe0e1"/>
            </a:solidFill>
            <a:round/>
          </a:ln>
        </p:spPr>
      </p:sp>
      <p:sp>
        <p:nvSpPr>
          <p:cNvPr id="712" name="CustomShape 64"/>
          <p:cNvSpPr/>
          <p:nvPr/>
        </p:nvSpPr>
        <p:spPr>
          <a:xfrm rot="5400000">
            <a:off x="7607160" y="2463840"/>
            <a:ext cx="272520" cy="13644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13" name="CustomShape 65"/>
          <p:cNvSpPr/>
          <p:nvPr/>
        </p:nvSpPr>
        <p:spPr>
          <a:xfrm rot="5400000">
            <a:off x="7823520" y="3750120"/>
            <a:ext cx="196920" cy="9900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14" name="CustomShape 66"/>
          <p:cNvSpPr/>
          <p:nvPr/>
        </p:nvSpPr>
        <p:spPr>
          <a:xfrm rot="5400000">
            <a:off x="7950240" y="4141800"/>
            <a:ext cx="325080" cy="16272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15" name="CustomShape 67"/>
          <p:cNvSpPr/>
          <p:nvPr/>
        </p:nvSpPr>
        <p:spPr>
          <a:xfrm rot="5400000">
            <a:off x="8088120" y="2252160"/>
            <a:ext cx="1426680" cy="713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16" name="CustomShape 68"/>
          <p:cNvSpPr/>
          <p:nvPr/>
        </p:nvSpPr>
        <p:spPr>
          <a:xfrm rot="5400000">
            <a:off x="8335440" y="3742200"/>
            <a:ext cx="673200" cy="336960"/>
          </a:xfrm>
          <a:prstGeom prst="rect">
            <a:avLst/>
          </a:prstGeom>
          <a:solidFill>
            <a:srgbClr val="e7e5ea"/>
          </a:solidFill>
          <a:ln w="25560">
            <a:noFill/>
          </a:ln>
        </p:spPr>
      </p:sp>
      <p:sp>
        <p:nvSpPr>
          <p:cNvPr id="717" name="CustomShape 69"/>
          <p:cNvSpPr/>
          <p:nvPr/>
        </p:nvSpPr>
        <p:spPr>
          <a:xfrm rot="5400000">
            <a:off x="8351640" y="1255680"/>
            <a:ext cx="673200" cy="33696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18" name="CustomShape 70"/>
          <p:cNvSpPr/>
          <p:nvPr/>
        </p:nvSpPr>
        <p:spPr>
          <a:xfrm rot="5400000">
            <a:off x="7860600" y="1984320"/>
            <a:ext cx="399960" cy="20052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</p:sp>
      <p:sp>
        <p:nvSpPr>
          <p:cNvPr id="719" name="CustomShape 71"/>
          <p:cNvSpPr/>
          <p:nvPr/>
        </p:nvSpPr>
        <p:spPr>
          <a:xfrm rot="5400000">
            <a:off x="8031600" y="730440"/>
            <a:ext cx="196920" cy="98640"/>
          </a:xfrm>
          <a:prstGeom prst="rect">
            <a:avLst/>
          </a:prstGeom>
          <a:solidFill>
            <a:srgbClr val="def2ec"/>
          </a:solidFill>
          <a:ln w="25560">
            <a:noFill/>
          </a:ln>
        </p:spPr>
      </p:sp>
      <p:sp>
        <p:nvSpPr>
          <p:cNvPr id="720" name="CustomShape 72"/>
          <p:cNvSpPr/>
          <p:nvPr/>
        </p:nvSpPr>
        <p:spPr>
          <a:xfrm rot="5400000">
            <a:off x="7364520" y="3573720"/>
            <a:ext cx="169200" cy="84960"/>
          </a:xfrm>
          <a:prstGeom prst="rect">
            <a:avLst/>
          </a:prstGeom>
          <a:solidFill>
            <a:srgbClr val="fbe0e1"/>
          </a:solidFill>
          <a:ln w="25560">
            <a:noFill/>
          </a:ln>
        </p:spPr>
      </p:sp>
    </p:spTree>
  </p:cSld>
  <p:transition spd="slow" advTm="0">
    <p:fade/>
  </p:transition>
  <p:timing>
    <p:tnLst>
      <p:par>
        <p:cTn id="652" dur="indefinite" restart="never" nodeType="tmRoot">
          <p:childTnLst>
            <p:seq>
              <p:cTn id="653" nodeType="mainSeq">
                <p:childTnLst>
                  <p:par>
                    <p:cTn id="654" fill="freeze">
                      <p:stCondLst>
                        <p:cond delay="0"/>
                      </p:stCondLst>
                      <p:childTnLst>
                        <p:par>
                          <p:cTn id="655" fill="freeze">
                            <p:stCondLst>
                              <p:cond delay="0"/>
                            </p:stCondLst>
                            <p:childTnLst>
                              <p:par>
                                <p:cTn id="656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58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59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60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1" nodeType="withEffect" fill="hold" presetClass="entr" presetID="4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63" dur="10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64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65" dur="1000" fill="hold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6" fill="freeze">
                            <p:stCondLst>
                              <p:cond delay="1000"/>
                            </p:stCondLst>
                            <p:childTnLst>
                              <p:par>
                                <p:cTn id="667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69" dur="500"/>
                                        <p:tgtEl>
                                          <p:spTgt spid="-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670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1" fill="freeze">
                            <p:stCondLst>
                              <p:cond delay="1500"/>
                            </p:stCondLst>
                            <p:childTnLst>
                              <p:par>
                                <p:cTn id="672" nodeType="afterEffect" fill="hold" presetClass="entr" presetID="1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74" dur="500"/>
                                        <p:tgtEl>
                                          <p:spTgt spid="6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 transition="out">
                                      <p:cBhvr additive="repl">
                                        <p:cTn id="675" dur="500"/>
                                        <p:tgtEl>
                                          <p:spTgt spid="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6" fill="freeze">
                            <p:stCondLst>
                              <p:cond delay="2000"/>
                            </p:stCondLst>
                            <p:childTnLst>
                              <p:par>
                                <p:cTn id="677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79" dur="250" fill="hold"/>
                                        <p:tgtEl>
                                          <p:spTgt spid="65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80" dur="250" fill="hold"/>
                                        <p:tgtEl>
                                          <p:spTgt spid="65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81" dur="250" fill="hold"/>
                                        <p:tgtEl>
                                          <p:spTgt spid="65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82" dur="250" fill="hold"/>
                                        <p:tgtEl>
                                          <p:spTgt spid="65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683" dur="250"/>
                                        <p:tgtEl>
                                          <p:spTgt spid="652">
                                            <p:txEl>
                                              <p:pRg st="0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4" fill="freeze">
                            <p:stCondLst>
                              <p:cond delay="2250"/>
                            </p:stCondLst>
                            <p:childTnLst>
                              <p:par>
                                <p:cTn id="685" nodeType="afterEffect" fill="hold" presetClass="entr" presetID="4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87" dur="250" fill="hold"/>
                                        <p:tgtEl>
                                          <p:spTgt spid="652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88" dur="250" fill="hold"/>
                                        <p:tgtEl>
                                          <p:spTgt spid="652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89" dur="250" fill="hold"/>
                                        <p:tgtEl>
                                          <p:spTgt spid="652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90" dur="250" fill="hold"/>
                                        <p:tgtEl>
                                          <p:spTgt spid="652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691" dur="250"/>
                                        <p:tgtEl>
                                          <p:spTgt spid="652">
                                            <p:txEl>
                                              <p:pRg st="8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